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85" r:id="rId2"/>
    <p:sldId id="523" r:id="rId3"/>
    <p:sldId id="530" r:id="rId4"/>
    <p:sldId id="527" r:id="rId5"/>
    <p:sldId id="531" r:id="rId6"/>
    <p:sldId id="528" r:id="rId7"/>
    <p:sldId id="529" r:id="rId8"/>
    <p:sldId id="469" r:id="rId9"/>
    <p:sldId id="532" r:id="rId10"/>
    <p:sldId id="479" r:id="rId11"/>
    <p:sldId id="611" r:id="rId12"/>
    <p:sldId id="617" r:id="rId13"/>
    <p:sldId id="560" r:id="rId14"/>
    <p:sldId id="613" r:id="rId15"/>
    <p:sldId id="609" r:id="rId16"/>
    <p:sldId id="618" r:id="rId17"/>
    <p:sldId id="614" r:id="rId18"/>
    <p:sldId id="621" r:id="rId19"/>
    <p:sldId id="619" r:id="rId20"/>
    <p:sldId id="620" r:id="rId21"/>
    <p:sldId id="375"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D7C845-474C-FC43-BA8D-9606DF3AEE10}" v="397" dt="2025-01-30T02:19:14.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3425"/>
  </p:normalViewPr>
  <p:slideViewPr>
    <p:cSldViewPr snapToGrid="0" snapToObjects="1">
      <p:cViewPr varScale="1">
        <p:scale>
          <a:sx n="114" d="100"/>
          <a:sy n="114" d="100"/>
        </p:scale>
        <p:origin x="100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za, Marcel" userId="cec1bc10-3ddd-4adc-b636-700e7fc197aa" providerId="ADAL" clId="{4CE3D2F4-B2DA-1B4A-99C8-5BFF540B6193}"/>
    <pc:docChg chg="custSel addSld modSld">
      <pc:chgData name="Lanza, Marcel" userId="cec1bc10-3ddd-4adc-b636-700e7fc197aa" providerId="ADAL" clId="{4CE3D2F4-B2DA-1B4A-99C8-5BFF540B6193}" dt="2025-01-30T02:24:07.107" v="50" actId="1076"/>
      <pc:docMkLst>
        <pc:docMk/>
      </pc:docMkLst>
      <pc:sldChg chg="delSp modAnim">
        <pc:chgData name="Lanza, Marcel" userId="cec1bc10-3ddd-4adc-b636-700e7fc197aa" providerId="ADAL" clId="{4CE3D2F4-B2DA-1B4A-99C8-5BFF540B6193}" dt="2025-01-30T02:22:34.689" v="1" actId="478"/>
        <pc:sldMkLst>
          <pc:docMk/>
          <pc:sldMk cId="2780518406" sldId="527"/>
        </pc:sldMkLst>
        <pc:picChg chg="del">
          <ac:chgData name="Lanza, Marcel" userId="cec1bc10-3ddd-4adc-b636-700e7fc197aa" providerId="ADAL" clId="{4CE3D2F4-B2DA-1B4A-99C8-5BFF540B6193}" dt="2025-01-30T02:22:34.689" v="1" actId="478"/>
          <ac:picMkLst>
            <pc:docMk/>
            <pc:sldMk cId="2780518406" sldId="527"/>
            <ac:picMk id="2058" creationId="{8F9CFA1F-CED4-4000-5474-75EB54683767}"/>
          </ac:picMkLst>
        </pc:picChg>
        <pc:picChg chg="del">
          <ac:chgData name="Lanza, Marcel" userId="cec1bc10-3ddd-4adc-b636-700e7fc197aa" providerId="ADAL" clId="{4CE3D2F4-B2DA-1B4A-99C8-5BFF540B6193}" dt="2025-01-30T02:22:34.083" v="0" actId="478"/>
          <ac:picMkLst>
            <pc:docMk/>
            <pc:sldMk cId="2780518406" sldId="527"/>
            <ac:picMk id="2060" creationId="{7F7113A2-B2AD-DCEC-0B28-50817D4E7BF7}"/>
          </ac:picMkLst>
        </pc:picChg>
      </pc:sldChg>
      <pc:sldChg chg="delSp modSp mod delAnim">
        <pc:chgData name="Lanza, Marcel" userId="cec1bc10-3ddd-4adc-b636-700e7fc197aa" providerId="ADAL" clId="{4CE3D2F4-B2DA-1B4A-99C8-5BFF540B6193}" dt="2025-01-30T02:24:07.107" v="50" actId="1076"/>
        <pc:sldMkLst>
          <pc:docMk/>
          <pc:sldMk cId="1112064170" sldId="609"/>
        </pc:sldMkLst>
        <pc:picChg chg="del">
          <ac:chgData name="Lanza, Marcel" userId="cec1bc10-3ddd-4adc-b636-700e7fc197aa" providerId="ADAL" clId="{4CE3D2F4-B2DA-1B4A-99C8-5BFF540B6193}" dt="2025-01-30T02:24:01.611" v="44" actId="478"/>
          <ac:picMkLst>
            <pc:docMk/>
            <pc:sldMk cId="1112064170" sldId="609"/>
            <ac:picMk id="4" creationId="{1526ADF1-8333-2676-E167-37D23AAD0018}"/>
          </ac:picMkLst>
        </pc:picChg>
        <pc:picChg chg="del">
          <ac:chgData name="Lanza, Marcel" userId="cec1bc10-3ddd-4adc-b636-700e7fc197aa" providerId="ADAL" clId="{4CE3D2F4-B2DA-1B4A-99C8-5BFF540B6193}" dt="2025-01-30T02:24:01.992" v="45" actId="478"/>
          <ac:picMkLst>
            <pc:docMk/>
            <pc:sldMk cId="1112064170" sldId="609"/>
            <ac:picMk id="7" creationId="{5EC9C255-7D4A-8DF9-2EF4-6D9206B8D391}"/>
          </ac:picMkLst>
        </pc:picChg>
        <pc:picChg chg="del">
          <ac:chgData name="Lanza, Marcel" userId="cec1bc10-3ddd-4adc-b636-700e7fc197aa" providerId="ADAL" clId="{4CE3D2F4-B2DA-1B4A-99C8-5BFF540B6193}" dt="2025-01-30T02:24:02.308" v="46" actId="478"/>
          <ac:picMkLst>
            <pc:docMk/>
            <pc:sldMk cId="1112064170" sldId="609"/>
            <ac:picMk id="8" creationId="{60A03586-FA1D-65C4-A94F-25F752CB8FC5}"/>
          </ac:picMkLst>
        </pc:picChg>
        <pc:picChg chg="mod">
          <ac:chgData name="Lanza, Marcel" userId="cec1bc10-3ddd-4adc-b636-700e7fc197aa" providerId="ADAL" clId="{4CE3D2F4-B2DA-1B4A-99C8-5BFF540B6193}" dt="2025-01-30T02:24:07.107" v="50" actId="1076"/>
          <ac:picMkLst>
            <pc:docMk/>
            <pc:sldMk cId="1112064170" sldId="609"/>
            <ac:picMk id="9" creationId="{494C8A94-E43C-E972-2976-F156E5614F72}"/>
          </ac:picMkLst>
        </pc:picChg>
      </pc:sldChg>
      <pc:sldChg chg="addSp delSp modSp mod delAnim modAnim">
        <pc:chgData name="Lanza, Marcel" userId="cec1bc10-3ddd-4adc-b636-700e7fc197aa" providerId="ADAL" clId="{4CE3D2F4-B2DA-1B4A-99C8-5BFF540B6193}" dt="2025-01-30T02:23:03.975" v="22"/>
        <pc:sldMkLst>
          <pc:docMk/>
          <pc:sldMk cId="3301393385" sldId="614"/>
        </pc:sldMkLst>
        <pc:spChg chg="mod">
          <ac:chgData name="Lanza, Marcel" userId="cec1bc10-3ddd-4adc-b636-700e7fc197aa" providerId="ADAL" clId="{4CE3D2F4-B2DA-1B4A-99C8-5BFF540B6193}" dt="2025-01-30T02:22:57.039" v="16" actId="20577"/>
          <ac:spMkLst>
            <pc:docMk/>
            <pc:sldMk cId="3301393385" sldId="614"/>
            <ac:spMk id="3" creationId="{F552E277-BC04-6AEE-2BE5-59BB7B0ABE1F}"/>
          </ac:spMkLst>
        </pc:spChg>
        <pc:picChg chg="add del">
          <ac:chgData name="Lanza, Marcel" userId="cec1bc10-3ddd-4adc-b636-700e7fc197aa" providerId="ADAL" clId="{4CE3D2F4-B2DA-1B4A-99C8-5BFF540B6193}" dt="2025-01-30T02:22:51.201" v="6" actId="478"/>
          <ac:picMkLst>
            <pc:docMk/>
            <pc:sldMk cId="3301393385" sldId="614"/>
            <ac:picMk id="9" creationId="{514CD23A-A147-7DFF-FF54-719F576394C1}"/>
          </ac:picMkLst>
        </pc:picChg>
        <pc:picChg chg="del">
          <ac:chgData name="Lanza, Marcel" userId="cec1bc10-3ddd-4adc-b636-700e7fc197aa" providerId="ADAL" clId="{4CE3D2F4-B2DA-1B4A-99C8-5BFF540B6193}" dt="2025-01-30T02:22:48.934" v="4" actId="478"/>
          <ac:picMkLst>
            <pc:docMk/>
            <pc:sldMk cId="3301393385" sldId="614"/>
            <ac:picMk id="10" creationId="{6B6FF3A3-BE51-3673-5976-4195E97FDEAD}"/>
          </ac:picMkLst>
        </pc:picChg>
        <pc:picChg chg="del">
          <ac:chgData name="Lanza, Marcel" userId="cec1bc10-3ddd-4adc-b636-700e7fc197aa" providerId="ADAL" clId="{4CE3D2F4-B2DA-1B4A-99C8-5BFF540B6193}" dt="2025-01-30T02:22:47.658" v="3" actId="478"/>
          <ac:picMkLst>
            <pc:docMk/>
            <pc:sldMk cId="3301393385" sldId="614"/>
            <ac:picMk id="23" creationId="{4AE8617B-997D-E690-A999-28A2C008A924}"/>
          </ac:picMkLst>
        </pc:picChg>
      </pc:sldChg>
      <pc:sldChg chg="addSp delSp modSp add mod modAnim">
        <pc:chgData name="Lanza, Marcel" userId="cec1bc10-3ddd-4adc-b636-700e7fc197aa" providerId="ADAL" clId="{4CE3D2F4-B2DA-1B4A-99C8-5BFF540B6193}" dt="2025-01-30T02:23:24.113" v="43"/>
        <pc:sldMkLst>
          <pc:docMk/>
          <pc:sldMk cId="1221179282" sldId="621"/>
        </pc:sldMkLst>
        <pc:spChg chg="mod">
          <ac:chgData name="Lanza, Marcel" userId="cec1bc10-3ddd-4adc-b636-700e7fc197aa" providerId="ADAL" clId="{4CE3D2F4-B2DA-1B4A-99C8-5BFF540B6193}" dt="2025-01-30T02:23:20.911" v="34" actId="6549"/>
          <ac:spMkLst>
            <pc:docMk/>
            <pc:sldMk cId="1221179282" sldId="621"/>
            <ac:spMk id="3" creationId="{9DEF295C-D503-816C-B5D0-CF8915E03C7B}"/>
          </ac:spMkLst>
        </pc:spChg>
        <pc:picChg chg="del">
          <ac:chgData name="Lanza, Marcel" userId="cec1bc10-3ddd-4adc-b636-700e7fc197aa" providerId="ADAL" clId="{4CE3D2F4-B2DA-1B4A-99C8-5BFF540B6193}" dt="2025-01-30T02:23:09.634" v="28" actId="478"/>
          <ac:picMkLst>
            <pc:docMk/>
            <pc:sldMk cId="1221179282" sldId="621"/>
            <ac:picMk id="8" creationId="{07EB28FA-B4E2-A226-0495-7CA982E198C6}"/>
          </ac:picMkLst>
        </pc:picChg>
        <pc:picChg chg="del">
          <ac:chgData name="Lanza, Marcel" userId="cec1bc10-3ddd-4adc-b636-700e7fc197aa" providerId="ADAL" clId="{4CE3D2F4-B2DA-1B4A-99C8-5BFF540B6193}" dt="2025-01-30T02:23:10.219" v="29" actId="478"/>
          <ac:picMkLst>
            <pc:docMk/>
            <pc:sldMk cId="1221179282" sldId="621"/>
            <ac:picMk id="9" creationId="{BC6F0F5F-5806-AD35-CCAF-2608A8ECB728}"/>
          </ac:picMkLst>
        </pc:picChg>
        <pc:picChg chg="add del">
          <ac:chgData name="Lanza, Marcel" userId="cec1bc10-3ddd-4adc-b636-700e7fc197aa" providerId="ADAL" clId="{4CE3D2F4-B2DA-1B4A-99C8-5BFF540B6193}" dt="2025-01-30T02:23:17.987" v="33" actId="478"/>
          <ac:picMkLst>
            <pc:docMk/>
            <pc:sldMk cId="1221179282" sldId="621"/>
            <ac:picMk id="10" creationId="{7A13BFAF-EF64-957B-A050-1AB0D272BA2B}"/>
          </ac:picMkLst>
        </pc:picChg>
      </pc:sldChg>
    </pc:docChg>
  </pc:docChgLst>
  <pc:docChgLst>
    <pc:chgData name="Lanza, Marcel" userId="cec1bc10-3ddd-4adc-b636-700e7fc197aa" providerId="ADAL" clId="{9DD7C845-474C-FC43-BA8D-9606DF3AEE10}"/>
    <pc:docChg chg="undo redo custSel addSld delSld modSld sldOrd">
      <pc:chgData name="Lanza, Marcel" userId="cec1bc10-3ddd-4adc-b636-700e7fc197aa" providerId="ADAL" clId="{9DD7C845-474C-FC43-BA8D-9606DF3AEE10}" dt="2025-01-30T02:19:19.552" v="3527" actId="14100"/>
      <pc:docMkLst>
        <pc:docMk/>
      </pc:docMkLst>
      <pc:sldChg chg="modSp mod">
        <pc:chgData name="Lanza, Marcel" userId="cec1bc10-3ddd-4adc-b636-700e7fc197aa" providerId="ADAL" clId="{9DD7C845-474C-FC43-BA8D-9606DF3AEE10}" dt="2025-01-28T00:15:31.108" v="24" actId="1076"/>
        <pc:sldMkLst>
          <pc:docMk/>
          <pc:sldMk cId="3966156491" sldId="285"/>
        </pc:sldMkLst>
        <pc:spChg chg="mod">
          <ac:chgData name="Lanza, Marcel" userId="cec1bc10-3ddd-4adc-b636-700e7fc197aa" providerId="ADAL" clId="{9DD7C845-474C-FC43-BA8D-9606DF3AEE10}" dt="2025-01-28T00:15:01.825" v="1" actId="1076"/>
          <ac:spMkLst>
            <pc:docMk/>
            <pc:sldMk cId="3966156491" sldId="285"/>
            <ac:spMk id="2" creationId="{776E2CD4-575B-4147-8E48-B19D3C4F1BE7}"/>
          </ac:spMkLst>
        </pc:spChg>
        <pc:spChg chg="mod">
          <ac:chgData name="Lanza, Marcel" userId="cec1bc10-3ddd-4adc-b636-700e7fc197aa" providerId="ADAL" clId="{9DD7C845-474C-FC43-BA8D-9606DF3AEE10}" dt="2025-01-28T00:15:25.229" v="23" actId="20577"/>
          <ac:spMkLst>
            <pc:docMk/>
            <pc:sldMk cId="3966156491" sldId="285"/>
            <ac:spMk id="3" creationId="{062E62AE-AEE7-9D4C-9C3A-70D0F626FD60}"/>
          </ac:spMkLst>
        </pc:spChg>
        <pc:spChg chg="mod">
          <ac:chgData name="Lanza, Marcel" userId="cec1bc10-3ddd-4adc-b636-700e7fc197aa" providerId="ADAL" clId="{9DD7C845-474C-FC43-BA8D-9606DF3AEE10}" dt="2025-01-28T00:15:31.108" v="24" actId="1076"/>
          <ac:spMkLst>
            <pc:docMk/>
            <pc:sldMk cId="3966156491" sldId="285"/>
            <ac:spMk id="4" creationId="{3B12B5DA-1246-7E49-83F8-246BFE33C4D9}"/>
          </ac:spMkLst>
        </pc:spChg>
      </pc:sldChg>
      <pc:sldChg chg="del">
        <pc:chgData name="Lanza, Marcel" userId="cec1bc10-3ddd-4adc-b636-700e7fc197aa" providerId="ADAL" clId="{9DD7C845-474C-FC43-BA8D-9606DF3AEE10}" dt="2025-01-28T23:26:02.602" v="1910" actId="2696"/>
        <pc:sldMkLst>
          <pc:docMk/>
          <pc:sldMk cId="720348005" sldId="442"/>
        </pc:sldMkLst>
      </pc:sldChg>
      <pc:sldChg chg="addSp delSp modSp mod">
        <pc:chgData name="Lanza, Marcel" userId="cec1bc10-3ddd-4adc-b636-700e7fc197aa" providerId="ADAL" clId="{9DD7C845-474C-FC43-BA8D-9606DF3AEE10}" dt="2025-01-28T00:32:04.415" v="482" actId="478"/>
        <pc:sldMkLst>
          <pc:docMk/>
          <pc:sldMk cId="2573773816" sldId="469"/>
        </pc:sldMkLst>
        <pc:spChg chg="mod">
          <ac:chgData name="Lanza, Marcel" userId="cec1bc10-3ddd-4adc-b636-700e7fc197aa" providerId="ADAL" clId="{9DD7C845-474C-FC43-BA8D-9606DF3AEE10}" dt="2025-01-28T00:32:01.942" v="480" actId="1076"/>
          <ac:spMkLst>
            <pc:docMk/>
            <pc:sldMk cId="2573773816" sldId="469"/>
            <ac:spMk id="4" creationId="{B4447D25-859D-614E-8F1F-BE213B2B9BD3}"/>
          </ac:spMkLst>
        </pc:spChg>
        <pc:spChg chg="mod">
          <ac:chgData name="Lanza, Marcel" userId="cec1bc10-3ddd-4adc-b636-700e7fc197aa" providerId="ADAL" clId="{9DD7C845-474C-FC43-BA8D-9606DF3AEE10}" dt="2025-01-28T00:31:52.114" v="476" actId="1036"/>
          <ac:spMkLst>
            <pc:docMk/>
            <pc:sldMk cId="2573773816" sldId="469"/>
            <ac:spMk id="5" creationId="{9D3C2FE6-EC1C-2441-A4B6-8361999C714F}"/>
          </ac:spMkLst>
        </pc:spChg>
        <pc:spChg chg="mod">
          <ac:chgData name="Lanza, Marcel" userId="cec1bc10-3ddd-4adc-b636-700e7fc197aa" providerId="ADAL" clId="{9DD7C845-474C-FC43-BA8D-9606DF3AEE10}" dt="2025-01-28T00:32:01.942" v="480" actId="1076"/>
          <ac:spMkLst>
            <pc:docMk/>
            <pc:sldMk cId="2573773816" sldId="469"/>
            <ac:spMk id="6" creationId="{87EEA027-11EE-2647-8683-8F6E8261D225}"/>
          </ac:spMkLst>
        </pc:spChg>
        <pc:spChg chg="mod">
          <ac:chgData name="Lanza, Marcel" userId="cec1bc10-3ddd-4adc-b636-700e7fc197aa" providerId="ADAL" clId="{9DD7C845-474C-FC43-BA8D-9606DF3AEE10}" dt="2025-01-28T00:31:52.114" v="476" actId="1036"/>
          <ac:spMkLst>
            <pc:docMk/>
            <pc:sldMk cId="2573773816" sldId="469"/>
            <ac:spMk id="8" creationId="{0DAF18FE-3DE5-FBE6-9A1D-3FB876AC2B24}"/>
          </ac:spMkLst>
        </pc:spChg>
        <pc:picChg chg="mod">
          <ac:chgData name="Lanza, Marcel" userId="cec1bc10-3ddd-4adc-b636-700e7fc197aa" providerId="ADAL" clId="{9DD7C845-474C-FC43-BA8D-9606DF3AEE10}" dt="2025-01-28T00:31:52.114" v="476" actId="1036"/>
          <ac:picMkLst>
            <pc:docMk/>
            <pc:sldMk cId="2573773816" sldId="469"/>
            <ac:picMk id="22" creationId="{79E6BD6A-B5B1-E341-82D1-7B84DC83B3D6}"/>
          </ac:picMkLst>
        </pc:picChg>
        <pc:picChg chg="mod">
          <ac:chgData name="Lanza, Marcel" userId="cec1bc10-3ddd-4adc-b636-700e7fc197aa" providerId="ADAL" clId="{9DD7C845-474C-FC43-BA8D-9606DF3AEE10}" dt="2025-01-28T00:31:52.114" v="476" actId="1036"/>
          <ac:picMkLst>
            <pc:docMk/>
            <pc:sldMk cId="2573773816" sldId="469"/>
            <ac:picMk id="28" creationId="{0B8D8B7D-4197-5143-84C4-77F3A942D3CE}"/>
          </ac:picMkLst>
        </pc:picChg>
        <pc:picChg chg="mod">
          <ac:chgData name="Lanza, Marcel" userId="cec1bc10-3ddd-4adc-b636-700e7fc197aa" providerId="ADAL" clId="{9DD7C845-474C-FC43-BA8D-9606DF3AEE10}" dt="2025-01-28T00:31:52.114" v="476" actId="1036"/>
          <ac:picMkLst>
            <pc:docMk/>
            <pc:sldMk cId="2573773816" sldId="469"/>
            <ac:picMk id="29" creationId="{54943025-677A-D74F-87B8-1C32BA7D2169}"/>
          </ac:picMkLst>
        </pc:picChg>
      </pc:sldChg>
      <pc:sldChg chg="addSp delSp modSp add mod modAnim">
        <pc:chgData name="Lanza, Marcel" userId="cec1bc10-3ddd-4adc-b636-700e7fc197aa" providerId="ADAL" clId="{9DD7C845-474C-FC43-BA8D-9606DF3AEE10}" dt="2025-01-28T23:41:57.659" v="2099" actId="1076"/>
        <pc:sldMkLst>
          <pc:docMk/>
          <pc:sldMk cId="371010214" sldId="479"/>
        </pc:sldMkLst>
        <pc:picChg chg="mod">
          <ac:chgData name="Lanza, Marcel" userId="cec1bc10-3ddd-4adc-b636-700e7fc197aa" providerId="ADAL" clId="{9DD7C845-474C-FC43-BA8D-9606DF3AEE10}" dt="2025-01-28T23:05:04.356" v="1004" actId="1076"/>
          <ac:picMkLst>
            <pc:docMk/>
            <pc:sldMk cId="371010214" sldId="479"/>
            <ac:picMk id="3" creationId="{F639B8AE-6E5A-A64A-BA82-8792A88698A2}"/>
          </ac:picMkLst>
        </pc:picChg>
        <pc:picChg chg="add mod">
          <ac:chgData name="Lanza, Marcel" userId="cec1bc10-3ddd-4adc-b636-700e7fc197aa" providerId="ADAL" clId="{9DD7C845-474C-FC43-BA8D-9606DF3AEE10}" dt="2025-01-28T23:41:57.659" v="2099" actId="1076"/>
          <ac:picMkLst>
            <pc:docMk/>
            <pc:sldMk cId="371010214" sldId="479"/>
            <ac:picMk id="11" creationId="{41D6CB5C-1E2F-579E-541F-255B49708D7C}"/>
          </ac:picMkLst>
        </pc:picChg>
      </pc:sldChg>
      <pc:sldChg chg="addSp delSp modSp add del mod delAnim">
        <pc:chgData name="Lanza, Marcel" userId="cec1bc10-3ddd-4adc-b636-700e7fc197aa" providerId="ADAL" clId="{9DD7C845-474C-FC43-BA8D-9606DF3AEE10}" dt="2025-01-28T23:41:40.080" v="2096" actId="2696"/>
        <pc:sldMkLst>
          <pc:docMk/>
          <pc:sldMk cId="436830276" sldId="498"/>
        </pc:sldMkLst>
      </pc:sldChg>
      <pc:sldChg chg="del">
        <pc:chgData name="Lanza, Marcel" userId="cec1bc10-3ddd-4adc-b636-700e7fc197aa" providerId="ADAL" clId="{9DD7C845-474C-FC43-BA8D-9606DF3AEE10}" dt="2025-01-28T23:26:01.313" v="1909" actId="2696"/>
        <pc:sldMkLst>
          <pc:docMk/>
          <pc:sldMk cId="4014281811" sldId="507"/>
        </pc:sldMkLst>
      </pc:sldChg>
      <pc:sldChg chg="del">
        <pc:chgData name="Lanza, Marcel" userId="cec1bc10-3ddd-4adc-b636-700e7fc197aa" providerId="ADAL" clId="{9DD7C845-474C-FC43-BA8D-9606DF3AEE10}" dt="2025-01-28T22:43:24.455" v="790" actId="2696"/>
        <pc:sldMkLst>
          <pc:docMk/>
          <pc:sldMk cId="693460780" sldId="510"/>
        </pc:sldMkLst>
      </pc:sldChg>
      <pc:sldChg chg="del">
        <pc:chgData name="Lanza, Marcel" userId="cec1bc10-3ddd-4adc-b636-700e7fc197aa" providerId="ADAL" clId="{9DD7C845-474C-FC43-BA8D-9606DF3AEE10}" dt="2025-01-28T00:47:24.495" v="680" actId="2696"/>
        <pc:sldMkLst>
          <pc:docMk/>
          <pc:sldMk cId="575741204" sldId="514"/>
        </pc:sldMkLst>
      </pc:sldChg>
      <pc:sldChg chg="add del">
        <pc:chgData name="Lanza, Marcel" userId="cec1bc10-3ddd-4adc-b636-700e7fc197aa" providerId="ADAL" clId="{9DD7C845-474C-FC43-BA8D-9606DF3AEE10}" dt="2025-01-28T23:06:00.060" v="1103" actId="2696"/>
        <pc:sldMkLst>
          <pc:docMk/>
          <pc:sldMk cId="1176410541" sldId="514"/>
        </pc:sldMkLst>
      </pc:sldChg>
      <pc:sldChg chg="del">
        <pc:chgData name="Lanza, Marcel" userId="cec1bc10-3ddd-4adc-b636-700e7fc197aa" providerId="ADAL" clId="{9DD7C845-474C-FC43-BA8D-9606DF3AEE10}" dt="2025-01-28T00:47:22.469" v="679" actId="2696"/>
        <pc:sldMkLst>
          <pc:docMk/>
          <pc:sldMk cId="3797405185" sldId="516"/>
        </pc:sldMkLst>
      </pc:sldChg>
      <pc:sldChg chg="del">
        <pc:chgData name="Lanza, Marcel" userId="cec1bc10-3ddd-4adc-b636-700e7fc197aa" providerId="ADAL" clId="{9DD7C845-474C-FC43-BA8D-9606DF3AEE10}" dt="2025-01-28T00:47:36.897" v="683" actId="2696"/>
        <pc:sldMkLst>
          <pc:docMk/>
          <pc:sldMk cId="3827242957" sldId="517"/>
        </pc:sldMkLst>
      </pc:sldChg>
      <pc:sldChg chg="del">
        <pc:chgData name="Lanza, Marcel" userId="cec1bc10-3ddd-4adc-b636-700e7fc197aa" providerId="ADAL" clId="{9DD7C845-474C-FC43-BA8D-9606DF3AEE10}" dt="2025-01-28T00:57:09.740" v="785" actId="2696"/>
        <pc:sldMkLst>
          <pc:docMk/>
          <pc:sldMk cId="2899600462" sldId="518"/>
        </pc:sldMkLst>
      </pc:sldChg>
      <pc:sldChg chg="del">
        <pc:chgData name="Lanza, Marcel" userId="cec1bc10-3ddd-4adc-b636-700e7fc197aa" providerId="ADAL" clId="{9DD7C845-474C-FC43-BA8D-9606DF3AEE10}" dt="2025-01-28T00:57:11.709" v="787" actId="2696"/>
        <pc:sldMkLst>
          <pc:docMk/>
          <pc:sldMk cId="4170589416" sldId="519"/>
        </pc:sldMkLst>
      </pc:sldChg>
      <pc:sldChg chg="del">
        <pc:chgData name="Lanza, Marcel" userId="cec1bc10-3ddd-4adc-b636-700e7fc197aa" providerId="ADAL" clId="{9DD7C845-474C-FC43-BA8D-9606DF3AEE10}" dt="2025-01-28T00:47:32.138" v="681" actId="2696"/>
        <pc:sldMkLst>
          <pc:docMk/>
          <pc:sldMk cId="1373914509" sldId="520"/>
        </pc:sldMkLst>
      </pc:sldChg>
      <pc:sldChg chg="del">
        <pc:chgData name="Lanza, Marcel" userId="cec1bc10-3ddd-4adc-b636-700e7fc197aa" providerId="ADAL" clId="{9DD7C845-474C-FC43-BA8D-9606DF3AEE10}" dt="2025-01-28T00:47:34.497" v="682" actId="2696"/>
        <pc:sldMkLst>
          <pc:docMk/>
          <pc:sldMk cId="1777794374" sldId="521"/>
        </pc:sldMkLst>
      </pc:sldChg>
      <pc:sldChg chg="del">
        <pc:chgData name="Lanza, Marcel" userId="cec1bc10-3ddd-4adc-b636-700e7fc197aa" providerId="ADAL" clId="{9DD7C845-474C-FC43-BA8D-9606DF3AEE10}" dt="2025-01-28T00:57:11.090" v="786" actId="2696"/>
        <pc:sldMkLst>
          <pc:docMk/>
          <pc:sldMk cId="2986871446" sldId="522"/>
        </pc:sldMkLst>
      </pc:sldChg>
      <pc:sldChg chg="modSp mod">
        <pc:chgData name="Lanza, Marcel" userId="cec1bc10-3ddd-4adc-b636-700e7fc197aa" providerId="ADAL" clId="{9DD7C845-474C-FC43-BA8D-9606DF3AEE10}" dt="2025-01-28T00:38:50.451" v="657" actId="20577"/>
        <pc:sldMkLst>
          <pc:docMk/>
          <pc:sldMk cId="2107572725" sldId="523"/>
        </pc:sldMkLst>
        <pc:spChg chg="mod">
          <ac:chgData name="Lanza, Marcel" userId="cec1bc10-3ddd-4adc-b636-700e7fc197aa" providerId="ADAL" clId="{9DD7C845-474C-FC43-BA8D-9606DF3AEE10}" dt="2025-01-28T00:38:50.451" v="657" actId="20577"/>
          <ac:spMkLst>
            <pc:docMk/>
            <pc:sldMk cId="2107572725" sldId="523"/>
            <ac:spMk id="3" creationId="{1BB70AB2-CA4B-9E0D-4A3F-2543516A9E75}"/>
          </ac:spMkLst>
        </pc:spChg>
      </pc:sldChg>
      <pc:sldChg chg="add del">
        <pc:chgData name="Lanza, Marcel" userId="cec1bc10-3ddd-4adc-b636-700e7fc197aa" providerId="ADAL" clId="{9DD7C845-474C-FC43-BA8D-9606DF3AEE10}" dt="2025-01-28T00:56:06.016" v="778" actId="2696"/>
        <pc:sldMkLst>
          <pc:docMk/>
          <pc:sldMk cId="1077776823" sldId="524"/>
        </pc:sldMkLst>
      </pc:sldChg>
      <pc:sldChg chg="del">
        <pc:chgData name="Lanza, Marcel" userId="cec1bc10-3ddd-4adc-b636-700e7fc197aa" providerId="ADAL" clId="{9DD7C845-474C-FC43-BA8D-9606DF3AEE10}" dt="2025-01-28T23:59:17.834" v="2433" actId="2696"/>
        <pc:sldMkLst>
          <pc:docMk/>
          <pc:sldMk cId="2078076542" sldId="525"/>
        </pc:sldMkLst>
      </pc:sldChg>
      <pc:sldChg chg="addSp delSp modSp del mod">
        <pc:chgData name="Lanza, Marcel" userId="cec1bc10-3ddd-4adc-b636-700e7fc197aa" providerId="ADAL" clId="{9DD7C845-474C-FC43-BA8D-9606DF3AEE10}" dt="2025-01-28T23:29:50.284" v="1937" actId="2696"/>
        <pc:sldMkLst>
          <pc:docMk/>
          <pc:sldMk cId="2239720741" sldId="526"/>
        </pc:sldMkLst>
      </pc:sldChg>
      <pc:sldChg chg="addSp delSp modSp new mod ord modAnim">
        <pc:chgData name="Lanza, Marcel" userId="cec1bc10-3ddd-4adc-b636-700e7fc197aa" providerId="ADAL" clId="{9DD7C845-474C-FC43-BA8D-9606DF3AEE10}" dt="2025-01-30T02:19:14.993" v="3525" actId="1076"/>
        <pc:sldMkLst>
          <pc:docMk/>
          <pc:sldMk cId="2780518406" sldId="527"/>
        </pc:sldMkLst>
        <pc:spChg chg="mod">
          <ac:chgData name="Lanza, Marcel" userId="cec1bc10-3ddd-4adc-b636-700e7fc197aa" providerId="ADAL" clId="{9DD7C845-474C-FC43-BA8D-9606DF3AEE10}" dt="2025-01-28T00:16:49.358" v="110" actId="20577"/>
          <ac:spMkLst>
            <pc:docMk/>
            <pc:sldMk cId="2780518406" sldId="527"/>
            <ac:spMk id="2" creationId="{424D33D3-7B5E-F433-56F9-D7CECF464BB8}"/>
          </ac:spMkLst>
        </pc:spChg>
        <pc:spChg chg="mod">
          <ac:chgData name="Lanza, Marcel" userId="cec1bc10-3ddd-4adc-b636-700e7fc197aa" providerId="ADAL" clId="{9DD7C845-474C-FC43-BA8D-9606DF3AEE10}" dt="2025-01-28T00:32:42.982" v="513" actId="20577"/>
          <ac:spMkLst>
            <pc:docMk/>
            <pc:sldMk cId="2780518406" sldId="527"/>
            <ac:spMk id="3" creationId="{9ED790F5-5420-2D16-B8FC-118AF7FF93CC}"/>
          </ac:spMkLst>
        </pc:spChg>
        <pc:picChg chg="add mod">
          <ac:chgData name="Lanza, Marcel" userId="cec1bc10-3ddd-4adc-b636-700e7fc197aa" providerId="ADAL" clId="{9DD7C845-474C-FC43-BA8D-9606DF3AEE10}" dt="2025-01-28T00:31:00.119" v="455" actId="1076"/>
          <ac:picMkLst>
            <pc:docMk/>
            <pc:sldMk cId="2780518406" sldId="527"/>
            <ac:picMk id="2054" creationId="{CBC80C6B-3691-CDE4-8895-097BBA83AA18}"/>
          </ac:picMkLst>
        </pc:picChg>
        <pc:picChg chg="add mod">
          <ac:chgData name="Lanza, Marcel" userId="cec1bc10-3ddd-4adc-b636-700e7fc197aa" providerId="ADAL" clId="{9DD7C845-474C-FC43-BA8D-9606DF3AEE10}" dt="2025-01-30T02:19:14.993" v="3525" actId="1076"/>
          <ac:picMkLst>
            <pc:docMk/>
            <pc:sldMk cId="2780518406" sldId="527"/>
            <ac:picMk id="2060" creationId="{7F7113A2-B2AD-DCEC-0B28-50817D4E7BF7}"/>
          </ac:picMkLst>
        </pc:picChg>
      </pc:sldChg>
      <pc:sldChg chg="addSp delSp modSp new mod modAnim">
        <pc:chgData name="Lanza, Marcel" userId="cec1bc10-3ddd-4adc-b636-700e7fc197aa" providerId="ADAL" clId="{9DD7C845-474C-FC43-BA8D-9606DF3AEE10}" dt="2025-01-28T00:42:48.196" v="678" actId="1076"/>
        <pc:sldMkLst>
          <pc:docMk/>
          <pc:sldMk cId="4079635707" sldId="528"/>
        </pc:sldMkLst>
        <pc:spChg chg="add mod">
          <ac:chgData name="Lanza, Marcel" userId="cec1bc10-3ddd-4adc-b636-700e7fc197aa" providerId="ADAL" clId="{9DD7C845-474C-FC43-BA8D-9606DF3AEE10}" dt="2025-01-28T00:41:55.167" v="676" actId="1076"/>
          <ac:spMkLst>
            <pc:docMk/>
            <pc:sldMk cId="4079635707" sldId="528"/>
            <ac:spMk id="10" creationId="{845A0DE1-4548-23B0-932A-69D2713CAA80}"/>
          </ac:spMkLst>
        </pc:spChg>
        <pc:picChg chg="add mod">
          <ac:chgData name="Lanza, Marcel" userId="cec1bc10-3ddd-4adc-b636-700e7fc197aa" providerId="ADAL" clId="{9DD7C845-474C-FC43-BA8D-9606DF3AEE10}" dt="2025-01-28T00:41:53.061" v="675" actId="1076"/>
          <ac:picMkLst>
            <pc:docMk/>
            <pc:sldMk cId="4079635707" sldId="528"/>
            <ac:picMk id="1028" creationId="{4979CEE9-8057-9FFF-D893-A050AF4EFCC1}"/>
          </ac:picMkLst>
        </pc:picChg>
        <pc:picChg chg="add mod">
          <ac:chgData name="Lanza, Marcel" userId="cec1bc10-3ddd-4adc-b636-700e7fc197aa" providerId="ADAL" clId="{9DD7C845-474C-FC43-BA8D-9606DF3AEE10}" dt="2025-01-28T00:42:48.196" v="678" actId="1076"/>
          <ac:picMkLst>
            <pc:docMk/>
            <pc:sldMk cId="4079635707" sldId="528"/>
            <ac:picMk id="1032" creationId="{BF6BA0AC-BC3C-769E-30F7-2724821D0360}"/>
          </ac:picMkLst>
        </pc:picChg>
      </pc:sldChg>
      <pc:sldChg chg="delSp modSp new mod">
        <pc:chgData name="Lanza, Marcel" userId="cec1bc10-3ddd-4adc-b636-700e7fc197aa" providerId="ADAL" clId="{9DD7C845-474C-FC43-BA8D-9606DF3AEE10}" dt="2025-01-28T00:32:18.666" v="497" actId="1076"/>
        <pc:sldMkLst>
          <pc:docMk/>
          <pc:sldMk cId="1226659226" sldId="529"/>
        </pc:sldMkLst>
        <pc:spChg chg="mod">
          <ac:chgData name="Lanza, Marcel" userId="cec1bc10-3ddd-4adc-b636-700e7fc197aa" providerId="ADAL" clId="{9DD7C845-474C-FC43-BA8D-9606DF3AEE10}" dt="2025-01-28T00:32:18.666" v="497" actId="1076"/>
          <ac:spMkLst>
            <pc:docMk/>
            <pc:sldMk cId="1226659226" sldId="529"/>
            <ac:spMk id="2" creationId="{DAF4321A-CE6C-C5F9-7CED-FDB3491604A0}"/>
          </ac:spMkLst>
        </pc:spChg>
      </pc:sldChg>
      <pc:sldChg chg="delSp modSp new mod">
        <pc:chgData name="Lanza, Marcel" userId="cec1bc10-3ddd-4adc-b636-700e7fc197aa" providerId="ADAL" clId="{9DD7C845-474C-FC43-BA8D-9606DF3AEE10}" dt="2025-01-28T00:32:35.282" v="502" actId="1076"/>
        <pc:sldMkLst>
          <pc:docMk/>
          <pc:sldMk cId="113022921" sldId="530"/>
        </pc:sldMkLst>
        <pc:spChg chg="mod">
          <ac:chgData name="Lanza, Marcel" userId="cec1bc10-3ddd-4adc-b636-700e7fc197aa" providerId="ADAL" clId="{9DD7C845-474C-FC43-BA8D-9606DF3AEE10}" dt="2025-01-28T00:32:35.282" v="502" actId="1076"/>
          <ac:spMkLst>
            <pc:docMk/>
            <pc:sldMk cId="113022921" sldId="530"/>
            <ac:spMk id="2" creationId="{E79102C4-1571-8815-6206-997A18729C86}"/>
          </ac:spMkLst>
        </pc:spChg>
      </pc:sldChg>
      <pc:sldChg chg="addSp delSp modSp new mod ord">
        <pc:chgData name="Lanza, Marcel" userId="cec1bc10-3ddd-4adc-b636-700e7fc197aa" providerId="ADAL" clId="{9DD7C845-474C-FC43-BA8D-9606DF3AEE10}" dt="2025-01-30T01:01:06.840" v="3080" actId="20578"/>
        <pc:sldMkLst>
          <pc:docMk/>
          <pc:sldMk cId="1176969338" sldId="531"/>
        </pc:sldMkLst>
        <pc:spChg chg="mod">
          <ac:chgData name="Lanza, Marcel" userId="cec1bc10-3ddd-4adc-b636-700e7fc197aa" providerId="ADAL" clId="{9DD7C845-474C-FC43-BA8D-9606DF3AEE10}" dt="2025-01-28T00:34:12.911" v="534" actId="1076"/>
          <ac:spMkLst>
            <pc:docMk/>
            <pc:sldMk cId="1176969338" sldId="531"/>
            <ac:spMk id="2" creationId="{E35A9615-9CC7-2287-DDCF-F9E5B18747C6}"/>
          </ac:spMkLst>
        </pc:spChg>
        <pc:picChg chg="add mod">
          <ac:chgData name="Lanza, Marcel" userId="cec1bc10-3ddd-4adc-b636-700e7fc197aa" providerId="ADAL" clId="{9DD7C845-474C-FC43-BA8D-9606DF3AEE10}" dt="2025-01-28T00:35:56.104" v="562" actId="1076"/>
          <ac:picMkLst>
            <pc:docMk/>
            <pc:sldMk cId="1176969338" sldId="531"/>
            <ac:picMk id="8" creationId="{A9890EA2-A033-70C8-4239-3EAFBAAD1812}"/>
          </ac:picMkLst>
        </pc:picChg>
        <pc:picChg chg="add mod">
          <ac:chgData name="Lanza, Marcel" userId="cec1bc10-3ddd-4adc-b636-700e7fc197aa" providerId="ADAL" clId="{9DD7C845-474C-FC43-BA8D-9606DF3AEE10}" dt="2025-01-28T00:35:53.904" v="560" actId="1076"/>
          <ac:picMkLst>
            <pc:docMk/>
            <pc:sldMk cId="1176969338" sldId="531"/>
            <ac:picMk id="10" creationId="{8801E42F-2C9C-6E42-948F-C463598CD23A}"/>
          </ac:picMkLst>
        </pc:picChg>
        <pc:picChg chg="add mod">
          <ac:chgData name="Lanza, Marcel" userId="cec1bc10-3ddd-4adc-b636-700e7fc197aa" providerId="ADAL" clId="{9DD7C845-474C-FC43-BA8D-9606DF3AEE10}" dt="2025-01-28T00:36:02.252" v="564" actId="1076"/>
          <ac:picMkLst>
            <pc:docMk/>
            <pc:sldMk cId="1176969338" sldId="531"/>
            <ac:picMk id="12" creationId="{802192B8-0E41-BAFD-C0C6-BCD5EC8A6C61}"/>
          </ac:picMkLst>
        </pc:picChg>
        <pc:picChg chg="add mod">
          <ac:chgData name="Lanza, Marcel" userId="cec1bc10-3ddd-4adc-b636-700e7fc197aa" providerId="ADAL" clId="{9DD7C845-474C-FC43-BA8D-9606DF3AEE10}" dt="2025-01-28T00:36:02.252" v="564" actId="1076"/>
          <ac:picMkLst>
            <pc:docMk/>
            <pc:sldMk cId="1176969338" sldId="531"/>
            <ac:picMk id="15" creationId="{D364E980-338F-EF4C-059A-4098FA6E24BD}"/>
          </ac:picMkLst>
        </pc:picChg>
      </pc:sldChg>
      <pc:sldChg chg="addSp delSp modSp new mod">
        <pc:chgData name="Lanza, Marcel" userId="cec1bc10-3ddd-4adc-b636-700e7fc197aa" providerId="ADAL" clId="{9DD7C845-474C-FC43-BA8D-9606DF3AEE10}" dt="2025-01-28T23:49:08.881" v="2102" actId="20577"/>
        <pc:sldMkLst>
          <pc:docMk/>
          <pc:sldMk cId="814916528" sldId="532"/>
        </pc:sldMkLst>
        <pc:spChg chg="mod">
          <ac:chgData name="Lanza, Marcel" userId="cec1bc10-3ddd-4adc-b636-700e7fc197aa" providerId="ADAL" clId="{9DD7C845-474C-FC43-BA8D-9606DF3AEE10}" dt="2025-01-28T23:49:08.881" v="2102" actId="20577"/>
          <ac:spMkLst>
            <pc:docMk/>
            <pc:sldMk cId="814916528" sldId="532"/>
            <ac:spMk id="2" creationId="{F757885A-7773-07C8-126C-44FF57AF116C}"/>
          </ac:spMkLst>
        </pc:spChg>
        <pc:picChg chg="add mod">
          <ac:chgData name="Lanza, Marcel" userId="cec1bc10-3ddd-4adc-b636-700e7fc197aa" providerId="ADAL" clId="{9DD7C845-474C-FC43-BA8D-9606DF3AEE10}" dt="2025-01-28T13:49:27.843" v="788" actId="1076"/>
          <ac:picMkLst>
            <pc:docMk/>
            <pc:sldMk cId="814916528" sldId="532"/>
            <ac:picMk id="4" creationId="{92E00EBE-03D2-E357-B21C-1146DF59D5C3}"/>
          </ac:picMkLst>
        </pc:picChg>
      </pc:sldChg>
      <pc:sldChg chg="addSp delSp modSp add del mod">
        <pc:chgData name="Lanza, Marcel" userId="cec1bc10-3ddd-4adc-b636-700e7fc197aa" providerId="ADAL" clId="{9DD7C845-474C-FC43-BA8D-9606DF3AEE10}" dt="2025-01-28T00:56:57.899" v="783" actId="2696"/>
        <pc:sldMkLst>
          <pc:docMk/>
          <pc:sldMk cId="274939399" sldId="533"/>
        </pc:sldMkLst>
      </pc:sldChg>
      <pc:sldChg chg="add del">
        <pc:chgData name="Lanza, Marcel" userId="cec1bc10-3ddd-4adc-b636-700e7fc197aa" providerId="ADAL" clId="{9DD7C845-474C-FC43-BA8D-9606DF3AEE10}" dt="2025-01-28T22:43:28.277" v="791" actId="2696"/>
        <pc:sldMkLst>
          <pc:docMk/>
          <pc:sldMk cId="2107876277" sldId="533"/>
        </pc:sldMkLst>
      </pc:sldChg>
      <pc:sldChg chg="addSp delSp modSp add del mod modAnim">
        <pc:chgData name="Lanza, Marcel" userId="cec1bc10-3ddd-4adc-b636-700e7fc197aa" providerId="ADAL" clId="{9DD7C845-474C-FC43-BA8D-9606DF3AEE10}" dt="2025-01-28T23:25:59.580" v="1908" actId="2696"/>
        <pc:sldMkLst>
          <pc:docMk/>
          <pc:sldMk cId="2692840471" sldId="544"/>
        </pc:sldMkLst>
      </pc:sldChg>
      <pc:sldChg chg="addSp delSp modSp add del mod">
        <pc:chgData name="Lanza, Marcel" userId="cec1bc10-3ddd-4adc-b636-700e7fc197aa" providerId="ADAL" clId="{9DD7C845-474C-FC43-BA8D-9606DF3AEE10}" dt="2025-01-28T00:56:57.899" v="783" actId="2696"/>
        <pc:sldMkLst>
          <pc:docMk/>
          <pc:sldMk cId="3015413571" sldId="544"/>
        </pc:sldMkLst>
      </pc:sldChg>
      <pc:sldChg chg="delSp modSp add mod">
        <pc:chgData name="Lanza, Marcel" userId="cec1bc10-3ddd-4adc-b636-700e7fc197aa" providerId="ADAL" clId="{9DD7C845-474C-FC43-BA8D-9606DF3AEE10}" dt="2025-01-30T01:14:25.423" v="3520" actId="20577"/>
        <pc:sldMkLst>
          <pc:docMk/>
          <pc:sldMk cId="3031195064" sldId="560"/>
        </pc:sldMkLst>
        <pc:spChg chg="mod">
          <ac:chgData name="Lanza, Marcel" userId="cec1bc10-3ddd-4adc-b636-700e7fc197aa" providerId="ADAL" clId="{9DD7C845-474C-FC43-BA8D-9606DF3AEE10}" dt="2025-01-30T01:09:56.164" v="3084" actId="20577"/>
          <ac:spMkLst>
            <pc:docMk/>
            <pc:sldMk cId="3031195064" sldId="560"/>
            <ac:spMk id="2" creationId="{2C5EBD6D-C5C1-90DB-4555-CE36B1C4AFD4}"/>
          </ac:spMkLst>
        </pc:spChg>
        <pc:spChg chg="mod">
          <ac:chgData name="Lanza, Marcel" userId="cec1bc10-3ddd-4adc-b636-700e7fc197aa" providerId="ADAL" clId="{9DD7C845-474C-FC43-BA8D-9606DF3AEE10}" dt="2025-01-30T01:14:25.423" v="3520" actId="20577"/>
          <ac:spMkLst>
            <pc:docMk/>
            <pc:sldMk cId="3031195064" sldId="560"/>
            <ac:spMk id="3" creationId="{B8FE2F46-8066-E1BC-5D98-EF479EFD1199}"/>
          </ac:spMkLst>
        </pc:spChg>
      </pc:sldChg>
      <pc:sldChg chg="addSp delSp modSp add del mod">
        <pc:chgData name="Lanza, Marcel" userId="cec1bc10-3ddd-4adc-b636-700e7fc197aa" providerId="ADAL" clId="{9DD7C845-474C-FC43-BA8D-9606DF3AEE10}" dt="2025-01-28T23:25:58.140" v="1907" actId="2696"/>
        <pc:sldMkLst>
          <pc:docMk/>
          <pc:sldMk cId="3102480901" sldId="585"/>
        </pc:sldMkLst>
      </pc:sldChg>
      <pc:sldChg chg="add del">
        <pc:chgData name="Lanza, Marcel" userId="cec1bc10-3ddd-4adc-b636-700e7fc197aa" providerId="ADAL" clId="{9DD7C845-474C-FC43-BA8D-9606DF3AEE10}" dt="2025-01-28T00:56:57.899" v="783" actId="2696"/>
        <pc:sldMkLst>
          <pc:docMk/>
          <pc:sldMk cId="3489516623" sldId="585"/>
        </pc:sldMkLst>
      </pc:sldChg>
      <pc:sldChg chg="add del">
        <pc:chgData name="Lanza, Marcel" userId="cec1bc10-3ddd-4adc-b636-700e7fc197aa" providerId="ADAL" clId="{9DD7C845-474C-FC43-BA8D-9606DF3AEE10}" dt="2025-01-28T23:26:03.969" v="1912" actId="2696"/>
        <pc:sldMkLst>
          <pc:docMk/>
          <pc:sldMk cId="3110790705" sldId="600"/>
        </pc:sldMkLst>
      </pc:sldChg>
      <pc:sldChg chg="add del">
        <pc:chgData name="Lanza, Marcel" userId="cec1bc10-3ddd-4adc-b636-700e7fc197aa" providerId="ADAL" clId="{9DD7C845-474C-FC43-BA8D-9606DF3AEE10}" dt="2025-01-28T23:26:04.374" v="1913" actId="2696"/>
        <pc:sldMkLst>
          <pc:docMk/>
          <pc:sldMk cId="1820153793" sldId="601"/>
        </pc:sldMkLst>
      </pc:sldChg>
      <pc:sldChg chg="add del">
        <pc:chgData name="Lanza, Marcel" userId="cec1bc10-3ddd-4adc-b636-700e7fc197aa" providerId="ADAL" clId="{9DD7C845-474C-FC43-BA8D-9606DF3AEE10}" dt="2025-01-28T23:26:04.850" v="1914" actId="2696"/>
        <pc:sldMkLst>
          <pc:docMk/>
          <pc:sldMk cId="2723030098" sldId="604"/>
        </pc:sldMkLst>
      </pc:sldChg>
      <pc:sldChg chg="add del">
        <pc:chgData name="Lanza, Marcel" userId="cec1bc10-3ddd-4adc-b636-700e7fc197aa" providerId="ADAL" clId="{9DD7C845-474C-FC43-BA8D-9606DF3AEE10}" dt="2025-01-28T23:26:03.601" v="1911" actId="2696"/>
        <pc:sldMkLst>
          <pc:docMk/>
          <pc:sldMk cId="2449517154" sldId="608"/>
        </pc:sldMkLst>
      </pc:sldChg>
      <pc:sldChg chg="addSp delSp modSp new mod delAnim modAnim">
        <pc:chgData name="Lanza, Marcel" userId="cec1bc10-3ddd-4adc-b636-700e7fc197aa" providerId="ADAL" clId="{9DD7C845-474C-FC43-BA8D-9606DF3AEE10}" dt="2025-01-30T02:19:19.552" v="3527" actId="14100"/>
        <pc:sldMkLst>
          <pc:docMk/>
          <pc:sldMk cId="1112064170" sldId="609"/>
        </pc:sldMkLst>
        <pc:spChg chg="add mod">
          <ac:chgData name="Lanza, Marcel" userId="cec1bc10-3ddd-4adc-b636-700e7fc197aa" providerId="ADAL" clId="{9DD7C845-474C-FC43-BA8D-9606DF3AEE10}" dt="2025-01-28T23:20:18.604" v="1597" actId="1076"/>
          <ac:spMkLst>
            <pc:docMk/>
            <pc:sldMk cId="1112064170" sldId="609"/>
            <ac:spMk id="10" creationId="{7980911C-C8B3-F731-D8A8-068A6B8090E8}"/>
          </ac:spMkLst>
        </pc:spChg>
        <pc:picChg chg="add mod">
          <ac:chgData name="Lanza, Marcel" userId="cec1bc10-3ddd-4adc-b636-700e7fc197aa" providerId="ADAL" clId="{9DD7C845-474C-FC43-BA8D-9606DF3AEE10}" dt="2025-01-28T22:58:27.107" v="915" actId="1076"/>
          <ac:picMkLst>
            <pc:docMk/>
            <pc:sldMk cId="1112064170" sldId="609"/>
            <ac:picMk id="4" creationId="{1526ADF1-8333-2676-E167-37D23AAD0018}"/>
          </ac:picMkLst>
        </pc:picChg>
        <pc:picChg chg="add mod">
          <ac:chgData name="Lanza, Marcel" userId="cec1bc10-3ddd-4adc-b636-700e7fc197aa" providerId="ADAL" clId="{9DD7C845-474C-FC43-BA8D-9606DF3AEE10}" dt="2025-01-28T22:59:28.904" v="931" actId="1076"/>
          <ac:picMkLst>
            <pc:docMk/>
            <pc:sldMk cId="1112064170" sldId="609"/>
            <ac:picMk id="7" creationId="{5EC9C255-7D4A-8DF9-2EF4-6D9206B8D391}"/>
          </ac:picMkLst>
        </pc:picChg>
        <pc:picChg chg="add mod">
          <ac:chgData name="Lanza, Marcel" userId="cec1bc10-3ddd-4adc-b636-700e7fc197aa" providerId="ADAL" clId="{9DD7C845-474C-FC43-BA8D-9606DF3AEE10}" dt="2025-01-28T22:59:25.913" v="930" actId="14100"/>
          <ac:picMkLst>
            <pc:docMk/>
            <pc:sldMk cId="1112064170" sldId="609"/>
            <ac:picMk id="8" creationId="{60A03586-FA1D-65C4-A94F-25F752CB8FC5}"/>
          </ac:picMkLst>
        </pc:picChg>
        <pc:picChg chg="add mod">
          <ac:chgData name="Lanza, Marcel" userId="cec1bc10-3ddd-4adc-b636-700e7fc197aa" providerId="ADAL" clId="{9DD7C845-474C-FC43-BA8D-9606DF3AEE10}" dt="2025-01-30T02:19:19.552" v="3527" actId="14100"/>
          <ac:picMkLst>
            <pc:docMk/>
            <pc:sldMk cId="1112064170" sldId="609"/>
            <ac:picMk id="9" creationId="{494C8A94-E43C-E972-2976-F156E5614F72}"/>
          </ac:picMkLst>
        </pc:picChg>
      </pc:sldChg>
      <pc:sldChg chg="addSp delSp modSp new del mod">
        <pc:chgData name="Lanza, Marcel" userId="cec1bc10-3ddd-4adc-b636-700e7fc197aa" providerId="ADAL" clId="{9DD7C845-474C-FC43-BA8D-9606DF3AEE10}" dt="2025-01-28T23:31:39.718" v="2078" actId="2696"/>
        <pc:sldMkLst>
          <pc:docMk/>
          <pc:sldMk cId="3129102222" sldId="610"/>
        </pc:sldMkLst>
      </pc:sldChg>
      <pc:sldChg chg="delSp modSp new mod">
        <pc:chgData name="Lanza, Marcel" userId="cec1bc10-3ddd-4adc-b636-700e7fc197aa" providerId="ADAL" clId="{9DD7C845-474C-FC43-BA8D-9606DF3AEE10}" dt="2025-01-28T23:05:54.130" v="1102" actId="1076"/>
        <pc:sldMkLst>
          <pc:docMk/>
          <pc:sldMk cId="4166098541" sldId="611"/>
        </pc:sldMkLst>
        <pc:spChg chg="mod">
          <ac:chgData name="Lanza, Marcel" userId="cec1bc10-3ddd-4adc-b636-700e7fc197aa" providerId="ADAL" clId="{9DD7C845-474C-FC43-BA8D-9606DF3AEE10}" dt="2025-01-28T23:05:54.130" v="1102" actId="1076"/>
          <ac:spMkLst>
            <pc:docMk/>
            <pc:sldMk cId="4166098541" sldId="611"/>
            <ac:spMk id="2" creationId="{08E8E8BA-5F01-1575-BDD6-5F131D05C738}"/>
          </ac:spMkLst>
        </pc:spChg>
      </pc:sldChg>
      <pc:sldChg chg="addSp delSp modSp new del mod modAnim">
        <pc:chgData name="Lanza, Marcel" userId="cec1bc10-3ddd-4adc-b636-700e7fc197aa" providerId="ADAL" clId="{9DD7C845-474C-FC43-BA8D-9606DF3AEE10}" dt="2025-01-30T01:07:48.103" v="3081" actId="2696"/>
        <pc:sldMkLst>
          <pc:docMk/>
          <pc:sldMk cId="2768886409" sldId="612"/>
        </pc:sldMkLst>
      </pc:sldChg>
      <pc:sldChg chg="addSp modSp new mod modAnim">
        <pc:chgData name="Lanza, Marcel" userId="cec1bc10-3ddd-4adc-b636-700e7fc197aa" providerId="ADAL" clId="{9DD7C845-474C-FC43-BA8D-9606DF3AEE10}" dt="2025-01-28T23:18:48.489" v="1538"/>
        <pc:sldMkLst>
          <pc:docMk/>
          <pc:sldMk cId="2629766022" sldId="613"/>
        </pc:sldMkLst>
        <pc:spChg chg="mod">
          <ac:chgData name="Lanza, Marcel" userId="cec1bc10-3ddd-4adc-b636-700e7fc197aa" providerId="ADAL" clId="{9DD7C845-474C-FC43-BA8D-9606DF3AEE10}" dt="2025-01-28T23:11:27.627" v="1321" actId="20577"/>
          <ac:spMkLst>
            <pc:docMk/>
            <pc:sldMk cId="2629766022" sldId="613"/>
            <ac:spMk id="2" creationId="{FDC5E504-0AE1-2815-F108-1C604A1A181C}"/>
          </ac:spMkLst>
        </pc:spChg>
        <pc:spChg chg="mod">
          <ac:chgData name="Lanza, Marcel" userId="cec1bc10-3ddd-4adc-b636-700e7fc197aa" providerId="ADAL" clId="{9DD7C845-474C-FC43-BA8D-9606DF3AEE10}" dt="2025-01-28T23:14:44.390" v="1480" actId="20577"/>
          <ac:spMkLst>
            <pc:docMk/>
            <pc:sldMk cId="2629766022" sldId="613"/>
            <ac:spMk id="3" creationId="{AFE2A4CD-4AB5-CF4C-5B2F-7BD7B8D0F016}"/>
          </ac:spMkLst>
        </pc:spChg>
        <pc:picChg chg="add mod">
          <ac:chgData name="Lanza, Marcel" userId="cec1bc10-3ddd-4adc-b636-700e7fc197aa" providerId="ADAL" clId="{9DD7C845-474C-FC43-BA8D-9606DF3AEE10}" dt="2025-01-28T23:14:54.343" v="1485" actId="1076"/>
          <ac:picMkLst>
            <pc:docMk/>
            <pc:sldMk cId="2629766022" sldId="613"/>
            <ac:picMk id="4" creationId="{C2508FB8-D558-99A7-3B96-6FC6C593E12C}"/>
          </ac:picMkLst>
        </pc:picChg>
        <pc:picChg chg="add mod">
          <ac:chgData name="Lanza, Marcel" userId="cec1bc10-3ddd-4adc-b636-700e7fc197aa" providerId="ADAL" clId="{9DD7C845-474C-FC43-BA8D-9606DF3AEE10}" dt="2025-01-28T23:15:47.465" v="1500" actId="14100"/>
          <ac:picMkLst>
            <pc:docMk/>
            <pc:sldMk cId="2629766022" sldId="613"/>
            <ac:picMk id="5" creationId="{2C8C35E9-72C3-44F9-6692-591A7D539400}"/>
          </ac:picMkLst>
        </pc:picChg>
        <pc:picChg chg="add mod">
          <ac:chgData name="Lanza, Marcel" userId="cec1bc10-3ddd-4adc-b636-700e7fc197aa" providerId="ADAL" clId="{9DD7C845-474C-FC43-BA8D-9606DF3AEE10}" dt="2025-01-28T23:17:51.666" v="1527" actId="1076"/>
          <ac:picMkLst>
            <pc:docMk/>
            <pc:sldMk cId="2629766022" sldId="613"/>
            <ac:picMk id="6" creationId="{FFF94B4E-B383-AD81-E368-F55F799BB315}"/>
          </ac:picMkLst>
        </pc:picChg>
        <pc:picChg chg="add mod">
          <ac:chgData name="Lanza, Marcel" userId="cec1bc10-3ddd-4adc-b636-700e7fc197aa" providerId="ADAL" clId="{9DD7C845-474C-FC43-BA8D-9606DF3AEE10}" dt="2025-01-28T23:17:53.962" v="1528" actId="1076"/>
          <ac:picMkLst>
            <pc:docMk/>
            <pc:sldMk cId="2629766022" sldId="613"/>
            <ac:picMk id="7" creationId="{1C734312-5B27-0E1F-699E-1962A1CA7005}"/>
          </ac:picMkLst>
        </pc:picChg>
        <pc:picChg chg="add mod">
          <ac:chgData name="Lanza, Marcel" userId="cec1bc10-3ddd-4adc-b636-700e7fc197aa" providerId="ADAL" clId="{9DD7C845-474C-FC43-BA8D-9606DF3AEE10}" dt="2025-01-28T23:18:12.265" v="1534" actId="1076"/>
          <ac:picMkLst>
            <pc:docMk/>
            <pc:sldMk cId="2629766022" sldId="613"/>
            <ac:picMk id="1026" creationId="{C584F056-97CB-6DB7-DE66-ACBB11649D51}"/>
          </ac:picMkLst>
        </pc:picChg>
      </pc:sldChg>
      <pc:sldChg chg="addSp delSp modSp add mod modAnim">
        <pc:chgData name="Lanza, Marcel" userId="cec1bc10-3ddd-4adc-b636-700e7fc197aa" providerId="ADAL" clId="{9DD7C845-474C-FC43-BA8D-9606DF3AEE10}" dt="2025-01-28T23:59:38.013" v="2435" actId="22"/>
        <pc:sldMkLst>
          <pc:docMk/>
          <pc:sldMk cId="3301393385" sldId="614"/>
        </pc:sldMkLst>
        <pc:spChg chg="mod">
          <ac:chgData name="Lanza, Marcel" userId="cec1bc10-3ddd-4adc-b636-700e7fc197aa" providerId="ADAL" clId="{9DD7C845-474C-FC43-BA8D-9606DF3AEE10}" dt="2025-01-28T23:21:15.564" v="1628" actId="1076"/>
          <ac:spMkLst>
            <pc:docMk/>
            <pc:sldMk cId="3301393385" sldId="614"/>
            <ac:spMk id="2" creationId="{CF428EF7-797A-A188-9027-BF410B803352}"/>
          </ac:spMkLst>
        </pc:spChg>
        <pc:spChg chg="mod">
          <ac:chgData name="Lanza, Marcel" userId="cec1bc10-3ddd-4adc-b636-700e7fc197aa" providerId="ADAL" clId="{9DD7C845-474C-FC43-BA8D-9606DF3AEE10}" dt="2025-01-28T23:23:39.445" v="1878" actId="313"/>
          <ac:spMkLst>
            <pc:docMk/>
            <pc:sldMk cId="3301393385" sldId="614"/>
            <ac:spMk id="3" creationId="{F552E277-BC04-6AEE-2BE5-59BB7B0ABE1F}"/>
          </ac:spMkLst>
        </pc:spChg>
        <pc:picChg chg="add mod">
          <ac:chgData name="Lanza, Marcel" userId="cec1bc10-3ddd-4adc-b636-700e7fc197aa" providerId="ADAL" clId="{9DD7C845-474C-FC43-BA8D-9606DF3AEE10}" dt="2025-01-28T23:24:41.683" v="1890" actId="1076"/>
          <ac:picMkLst>
            <pc:docMk/>
            <pc:sldMk cId="3301393385" sldId="614"/>
            <ac:picMk id="8" creationId="{E8B9D1E1-BA06-CB99-E4E1-899D572A44A6}"/>
          </ac:picMkLst>
        </pc:picChg>
        <pc:picChg chg="add mod">
          <ac:chgData name="Lanza, Marcel" userId="cec1bc10-3ddd-4adc-b636-700e7fc197aa" providerId="ADAL" clId="{9DD7C845-474C-FC43-BA8D-9606DF3AEE10}" dt="2025-01-28T23:24:44.389" v="1891" actId="1076"/>
          <ac:picMkLst>
            <pc:docMk/>
            <pc:sldMk cId="3301393385" sldId="614"/>
            <ac:picMk id="9" creationId="{514CD23A-A147-7DFF-FF54-719F576394C1}"/>
          </ac:picMkLst>
        </pc:picChg>
        <pc:picChg chg="add mod">
          <ac:chgData name="Lanza, Marcel" userId="cec1bc10-3ddd-4adc-b636-700e7fc197aa" providerId="ADAL" clId="{9DD7C845-474C-FC43-BA8D-9606DF3AEE10}" dt="2025-01-28T23:25:50.446" v="1905" actId="1076"/>
          <ac:picMkLst>
            <pc:docMk/>
            <pc:sldMk cId="3301393385" sldId="614"/>
            <ac:picMk id="10" creationId="{6B6FF3A3-BE51-3673-5976-4195E97FDEAD}"/>
          </ac:picMkLst>
        </pc:picChg>
        <pc:picChg chg="add mod">
          <ac:chgData name="Lanza, Marcel" userId="cec1bc10-3ddd-4adc-b636-700e7fc197aa" providerId="ADAL" clId="{9DD7C845-474C-FC43-BA8D-9606DF3AEE10}" dt="2025-01-28T23:28:37.725" v="1929" actId="1076"/>
          <ac:picMkLst>
            <pc:docMk/>
            <pc:sldMk cId="3301393385" sldId="614"/>
            <ac:picMk id="21" creationId="{E4DC30D8-B43C-8B51-350D-1C0115C2C29E}"/>
          </ac:picMkLst>
        </pc:picChg>
        <pc:picChg chg="add mod">
          <ac:chgData name="Lanza, Marcel" userId="cec1bc10-3ddd-4adc-b636-700e7fc197aa" providerId="ADAL" clId="{9DD7C845-474C-FC43-BA8D-9606DF3AEE10}" dt="2025-01-28T23:28:50.167" v="1931" actId="1076"/>
          <ac:picMkLst>
            <pc:docMk/>
            <pc:sldMk cId="3301393385" sldId="614"/>
            <ac:picMk id="23" creationId="{4AE8617B-997D-E690-A999-28A2C008A924}"/>
          </ac:picMkLst>
        </pc:picChg>
      </pc:sldChg>
      <pc:sldChg chg="new del">
        <pc:chgData name="Lanza, Marcel" userId="cec1bc10-3ddd-4adc-b636-700e7fc197aa" providerId="ADAL" clId="{9DD7C845-474C-FC43-BA8D-9606DF3AEE10}" dt="2025-01-28T23:30:58.006" v="2037" actId="2696"/>
        <pc:sldMkLst>
          <pc:docMk/>
          <pc:sldMk cId="3308326797" sldId="615"/>
        </pc:sldMkLst>
      </pc:sldChg>
      <pc:sldChg chg="addSp delSp modSp add del mod delAnim">
        <pc:chgData name="Lanza, Marcel" userId="cec1bc10-3ddd-4adc-b636-700e7fc197aa" providerId="ADAL" clId="{9DD7C845-474C-FC43-BA8D-9606DF3AEE10}" dt="2025-01-28T23:59:08.420" v="2432" actId="2696"/>
        <pc:sldMkLst>
          <pc:docMk/>
          <pc:sldMk cId="2743945980" sldId="616"/>
        </pc:sldMkLst>
      </pc:sldChg>
      <pc:sldChg chg="delSp modSp add mod delAnim">
        <pc:chgData name="Lanza, Marcel" userId="cec1bc10-3ddd-4adc-b636-700e7fc197aa" providerId="ADAL" clId="{9DD7C845-474C-FC43-BA8D-9606DF3AEE10}" dt="2025-01-28T23:55:17.572" v="2309" actId="20577"/>
        <pc:sldMkLst>
          <pc:docMk/>
          <pc:sldMk cId="1519121631" sldId="617"/>
        </pc:sldMkLst>
        <pc:spChg chg="mod">
          <ac:chgData name="Lanza, Marcel" userId="cec1bc10-3ddd-4adc-b636-700e7fc197aa" providerId="ADAL" clId="{9DD7C845-474C-FC43-BA8D-9606DF3AEE10}" dt="2025-01-28T23:55:17.572" v="2309" actId="20577"/>
          <ac:spMkLst>
            <pc:docMk/>
            <pc:sldMk cId="1519121631" sldId="617"/>
            <ac:spMk id="3" creationId="{020FD887-60F1-0F38-7E00-08767F92FEBF}"/>
          </ac:spMkLst>
        </pc:spChg>
      </pc:sldChg>
      <pc:sldChg chg="addSp delSp modSp new mod modAnim">
        <pc:chgData name="Lanza, Marcel" userId="cec1bc10-3ddd-4adc-b636-700e7fc197aa" providerId="ADAL" clId="{9DD7C845-474C-FC43-BA8D-9606DF3AEE10}" dt="2025-01-28T23:58:50.814" v="2431" actId="1076"/>
        <pc:sldMkLst>
          <pc:docMk/>
          <pc:sldMk cId="713639742" sldId="618"/>
        </pc:sldMkLst>
        <pc:spChg chg="mod">
          <ac:chgData name="Lanza, Marcel" userId="cec1bc10-3ddd-4adc-b636-700e7fc197aa" providerId="ADAL" clId="{9DD7C845-474C-FC43-BA8D-9606DF3AEE10}" dt="2025-01-28T23:58:29.543" v="2428" actId="1076"/>
          <ac:spMkLst>
            <pc:docMk/>
            <pc:sldMk cId="713639742" sldId="618"/>
            <ac:spMk id="3" creationId="{B20E9D41-9F96-BDC9-B86D-901818F2E92A}"/>
          </ac:spMkLst>
        </pc:spChg>
        <pc:spChg chg="add mod">
          <ac:chgData name="Lanza, Marcel" userId="cec1bc10-3ddd-4adc-b636-700e7fc197aa" providerId="ADAL" clId="{9DD7C845-474C-FC43-BA8D-9606DF3AEE10}" dt="2025-01-28T23:55:52.670" v="2348" actId="20577"/>
          <ac:spMkLst>
            <pc:docMk/>
            <pc:sldMk cId="713639742" sldId="618"/>
            <ac:spMk id="4" creationId="{E89D61E5-2CD6-4129-2199-8342E4CD44E2}"/>
          </ac:spMkLst>
        </pc:spChg>
        <pc:picChg chg="add mod">
          <ac:chgData name="Lanza, Marcel" userId="cec1bc10-3ddd-4adc-b636-700e7fc197aa" providerId="ADAL" clId="{9DD7C845-474C-FC43-BA8D-9606DF3AEE10}" dt="2025-01-28T23:58:26.232" v="2427" actId="1076"/>
          <ac:picMkLst>
            <pc:docMk/>
            <pc:sldMk cId="713639742" sldId="618"/>
            <ac:picMk id="7" creationId="{3CD4629D-157C-B6E7-5F1F-04B1341D1223}"/>
          </ac:picMkLst>
        </pc:picChg>
        <pc:picChg chg="add mod">
          <ac:chgData name="Lanza, Marcel" userId="cec1bc10-3ddd-4adc-b636-700e7fc197aa" providerId="ADAL" clId="{9DD7C845-474C-FC43-BA8D-9606DF3AEE10}" dt="2025-01-28T23:58:50.814" v="2431" actId="1076"/>
          <ac:picMkLst>
            <pc:docMk/>
            <pc:sldMk cId="713639742" sldId="618"/>
            <ac:picMk id="8" creationId="{467890C8-4909-5106-DE6F-D24C0D77D815}"/>
          </ac:picMkLst>
        </pc:picChg>
      </pc:sldChg>
      <pc:sldChg chg="addSp delSp modSp add mod">
        <pc:chgData name="Lanza, Marcel" userId="cec1bc10-3ddd-4adc-b636-700e7fc197aa" providerId="ADAL" clId="{9DD7C845-474C-FC43-BA8D-9606DF3AEE10}" dt="2025-01-29T00:05:46.611" v="3079" actId="20577"/>
        <pc:sldMkLst>
          <pc:docMk/>
          <pc:sldMk cId="2203734319" sldId="619"/>
        </pc:sldMkLst>
        <pc:spChg chg="mod">
          <ac:chgData name="Lanza, Marcel" userId="cec1bc10-3ddd-4adc-b636-700e7fc197aa" providerId="ADAL" clId="{9DD7C845-474C-FC43-BA8D-9606DF3AEE10}" dt="2025-01-29T00:04:35.045" v="2987" actId="1076"/>
          <ac:spMkLst>
            <pc:docMk/>
            <pc:sldMk cId="2203734319" sldId="619"/>
            <ac:spMk id="2" creationId="{8400F89A-8DAE-68FB-B476-4E8D1F0290C8}"/>
          </ac:spMkLst>
        </pc:spChg>
        <pc:spChg chg="mod">
          <ac:chgData name="Lanza, Marcel" userId="cec1bc10-3ddd-4adc-b636-700e7fc197aa" providerId="ADAL" clId="{9DD7C845-474C-FC43-BA8D-9606DF3AEE10}" dt="2025-01-28T23:59:56.051" v="2448" actId="27636"/>
          <ac:spMkLst>
            <pc:docMk/>
            <pc:sldMk cId="2203734319" sldId="619"/>
            <ac:spMk id="3" creationId="{31341E9C-1BFC-E4D3-EDE4-44DCEB87C438}"/>
          </ac:spMkLst>
        </pc:spChg>
        <pc:spChg chg="add del">
          <ac:chgData name="Lanza, Marcel" userId="cec1bc10-3ddd-4adc-b636-700e7fc197aa" providerId="ADAL" clId="{9DD7C845-474C-FC43-BA8D-9606DF3AEE10}" dt="2025-01-29T00:00:09.668" v="2451" actId="478"/>
          <ac:spMkLst>
            <pc:docMk/>
            <pc:sldMk cId="2203734319" sldId="619"/>
            <ac:spMk id="5" creationId="{AD80D801-3DFA-FDB8-3C06-9873BF877D06}"/>
          </ac:spMkLst>
        </pc:spChg>
        <pc:spChg chg="add mod">
          <ac:chgData name="Lanza, Marcel" userId="cec1bc10-3ddd-4adc-b636-700e7fc197aa" providerId="ADAL" clId="{9DD7C845-474C-FC43-BA8D-9606DF3AEE10}" dt="2025-01-29T00:05:46.611" v="3079" actId="20577"/>
          <ac:spMkLst>
            <pc:docMk/>
            <pc:sldMk cId="2203734319" sldId="619"/>
            <ac:spMk id="6" creationId="{1C89B490-7F39-A474-5458-1E70332C0E36}"/>
          </ac:spMkLst>
        </pc:spChg>
      </pc:sldChg>
      <pc:sldChg chg="modSp new mod">
        <pc:chgData name="Lanza, Marcel" userId="cec1bc10-3ddd-4adc-b636-700e7fc197aa" providerId="ADAL" clId="{9DD7C845-474C-FC43-BA8D-9606DF3AEE10}" dt="2025-01-30T01:12:58.944" v="3359" actId="1076"/>
        <pc:sldMkLst>
          <pc:docMk/>
          <pc:sldMk cId="1236939253" sldId="620"/>
        </pc:sldMkLst>
        <pc:spChg chg="mod">
          <ac:chgData name="Lanza, Marcel" userId="cec1bc10-3ddd-4adc-b636-700e7fc197aa" providerId="ADAL" clId="{9DD7C845-474C-FC43-BA8D-9606DF3AEE10}" dt="2025-01-30T01:10:27.956" v="3116" actId="20577"/>
          <ac:spMkLst>
            <pc:docMk/>
            <pc:sldMk cId="1236939253" sldId="620"/>
            <ac:spMk id="2" creationId="{D772F899-2D54-EF04-BEC1-C2FF67861EEA}"/>
          </ac:spMkLst>
        </pc:spChg>
        <pc:spChg chg="mod">
          <ac:chgData name="Lanza, Marcel" userId="cec1bc10-3ddd-4adc-b636-700e7fc197aa" providerId="ADAL" clId="{9DD7C845-474C-FC43-BA8D-9606DF3AEE10}" dt="2025-01-30T01:12:58.944" v="3359" actId="1076"/>
          <ac:spMkLst>
            <pc:docMk/>
            <pc:sldMk cId="1236939253" sldId="620"/>
            <ac:spMk id="3" creationId="{798E9210-17C5-CAE4-62BA-D32999B152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1E009-B840-4D06-A82A-D6DD73005A19}" type="datetimeFigureOut">
              <a:rPr lang="en-US" smtClean="0"/>
              <a:t>1/29/25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EE947A-B1A7-4EF3-B04F-6DD8BE27D119}" type="slidenum">
              <a:rPr lang="en-US" smtClean="0"/>
              <a:t>‹#›</a:t>
            </a:fld>
            <a:endParaRPr lang="en-US"/>
          </a:p>
        </p:txBody>
      </p:sp>
    </p:spTree>
    <p:extLst>
      <p:ext uri="{BB962C8B-B14F-4D97-AF65-F5344CB8AC3E}">
        <p14:creationId xmlns:p14="http://schemas.microsoft.com/office/powerpoint/2010/main" val="1158087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EE947A-B1A7-4EF3-B04F-6DD8BE27D119}" type="slidenum">
              <a:rPr lang="en-US" smtClean="0"/>
              <a:t>1</a:t>
            </a:fld>
            <a:endParaRPr lang="en-US"/>
          </a:p>
        </p:txBody>
      </p:sp>
    </p:spTree>
    <p:extLst>
      <p:ext uri="{BB962C8B-B14F-4D97-AF65-F5344CB8AC3E}">
        <p14:creationId xmlns:p14="http://schemas.microsoft.com/office/powerpoint/2010/main" val="652212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EE947A-B1A7-4EF3-B04F-6DD8BE27D119}" type="slidenum">
              <a:rPr lang="en-US" smtClean="0"/>
              <a:t>4</a:t>
            </a:fld>
            <a:endParaRPr lang="en-US"/>
          </a:p>
        </p:txBody>
      </p:sp>
    </p:spTree>
    <p:extLst>
      <p:ext uri="{BB962C8B-B14F-4D97-AF65-F5344CB8AC3E}">
        <p14:creationId xmlns:p14="http://schemas.microsoft.com/office/powerpoint/2010/main" val="2407172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35362-858E-F64B-A261-1AB95ECCBCA6}" type="slidenum">
              <a:rPr lang="en-US" smtClean="0"/>
              <a:t>8</a:t>
            </a:fld>
            <a:endParaRPr lang="en-US"/>
          </a:p>
        </p:txBody>
      </p:sp>
    </p:spTree>
    <p:extLst>
      <p:ext uri="{BB962C8B-B14F-4D97-AF65-F5344CB8AC3E}">
        <p14:creationId xmlns:p14="http://schemas.microsoft.com/office/powerpoint/2010/main" val="3642912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35362-858E-F64B-A261-1AB95ECCBCA6}" type="slidenum">
              <a:rPr lang="en-US" smtClean="0"/>
              <a:t>10</a:t>
            </a:fld>
            <a:endParaRPr lang="en-US"/>
          </a:p>
        </p:txBody>
      </p:sp>
    </p:spTree>
    <p:extLst>
      <p:ext uri="{BB962C8B-B14F-4D97-AF65-F5344CB8AC3E}">
        <p14:creationId xmlns:p14="http://schemas.microsoft.com/office/powerpoint/2010/main" val="158865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EE947A-B1A7-4EF3-B04F-6DD8BE27D119}" type="slidenum">
              <a:rPr lang="en-US" smtClean="0"/>
              <a:t>14</a:t>
            </a:fld>
            <a:endParaRPr lang="en-US"/>
          </a:p>
        </p:txBody>
      </p:sp>
    </p:spTree>
    <p:extLst>
      <p:ext uri="{BB962C8B-B14F-4D97-AF65-F5344CB8AC3E}">
        <p14:creationId xmlns:p14="http://schemas.microsoft.com/office/powerpoint/2010/main" val="2805608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33753-D291-1F2E-DBDC-4678A22D4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120EC-F453-2CE2-18DE-B7761F5EBA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450B57-90A1-5C88-B7B5-51D4158D79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415702-6EE7-0718-5785-2EA6A01D4259}"/>
              </a:ext>
            </a:extLst>
          </p:cNvPr>
          <p:cNvSpPr>
            <a:spLocks noGrp="1"/>
          </p:cNvSpPr>
          <p:nvPr>
            <p:ph type="sldNum" sz="quarter" idx="5"/>
          </p:nvPr>
        </p:nvSpPr>
        <p:spPr/>
        <p:txBody>
          <a:bodyPr/>
          <a:lstStyle/>
          <a:p>
            <a:fld id="{3CEE947A-B1A7-4EF3-B04F-6DD8BE27D119}" type="slidenum">
              <a:rPr lang="en-US" smtClean="0"/>
              <a:t>17</a:t>
            </a:fld>
            <a:endParaRPr lang="en-US"/>
          </a:p>
        </p:txBody>
      </p:sp>
    </p:spTree>
    <p:extLst>
      <p:ext uri="{BB962C8B-B14F-4D97-AF65-F5344CB8AC3E}">
        <p14:creationId xmlns:p14="http://schemas.microsoft.com/office/powerpoint/2010/main" val="2301199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15A02-0D34-A198-1954-15AC051F6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FB3A9-FC0F-5668-F854-1BF19F3355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A94FB-39F4-76F7-A56F-C87C9156BF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E45159-5441-302F-8A0D-FA9198520145}"/>
              </a:ext>
            </a:extLst>
          </p:cNvPr>
          <p:cNvSpPr>
            <a:spLocks noGrp="1"/>
          </p:cNvSpPr>
          <p:nvPr>
            <p:ph type="sldNum" sz="quarter" idx="5"/>
          </p:nvPr>
        </p:nvSpPr>
        <p:spPr/>
        <p:txBody>
          <a:bodyPr/>
          <a:lstStyle/>
          <a:p>
            <a:fld id="{3CEE947A-B1A7-4EF3-B04F-6DD8BE27D119}" type="slidenum">
              <a:rPr lang="en-US" smtClean="0"/>
              <a:t>18</a:t>
            </a:fld>
            <a:endParaRPr lang="en-US"/>
          </a:p>
        </p:txBody>
      </p:sp>
    </p:spTree>
    <p:extLst>
      <p:ext uri="{BB962C8B-B14F-4D97-AF65-F5344CB8AC3E}">
        <p14:creationId xmlns:p14="http://schemas.microsoft.com/office/powerpoint/2010/main" val="4126107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87592"/>
            <a:ext cx="8229600" cy="1143000"/>
          </a:xfrm>
        </p:spPr>
        <p:txBody>
          <a:bodyPr/>
          <a:lstStyle/>
          <a:p>
            <a:r>
              <a:rPr lang="en-US" dirty="0"/>
              <a:t>Click to edit Master title style</a:t>
            </a:r>
          </a:p>
        </p:txBody>
      </p:sp>
      <p:sp>
        <p:nvSpPr>
          <p:cNvPr id="3" name="Content Placeholder 2"/>
          <p:cNvSpPr>
            <a:spLocks noGrp="1"/>
          </p:cNvSpPr>
          <p:nvPr>
            <p:ph idx="1"/>
          </p:nvPr>
        </p:nvSpPr>
        <p:spPr>
          <a:xfrm>
            <a:off x="457200" y="2030592"/>
            <a:ext cx="8229600" cy="40955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9382D-C057-4147-A25D-F8E4C2F5F78E}" type="datetimeFigureOut">
              <a:rPr lang="en-US" smtClean="0"/>
              <a:t>1/29/25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5C88E-DD74-3749-A6CB-A855C5DAE8D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E2CD4-575B-4147-8E48-B19D3C4F1BE7}"/>
              </a:ext>
            </a:extLst>
          </p:cNvPr>
          <p:cNvSpPr>
            <a:spLocks noGrp="1"/>
          </p:cNvSpPr>
          <p:nvPr>
            <p:ph type="ctrTitle"/>
          </p:nvPr>
        </p:nvSpPr>
        <p:spPr>
          <a:xfrm>
            <a:off x="257503" y="1803095"/>
            <a:ext cx="8628993" cy="1123720"/>
          </a:xfrm>
        </p:spPr>
        <p:txBody>
          <a:bodyPr>
            <a:noAutofit/>
          </a:bodyPr>
          <a:lstStyle/>
          <a:p>
            <a:r>
              <a:rPr lang="en-GB" sz="3000" b="1" dirty="0"/>
              <a:t>The effects of neuromuscular activity and muscle structure on stepping performance in older adults</a:t>
            </a:r>
            <a:endParaRPr lang="en-US" sz="3000" b="1" dirty="0"/>
          </a:p>
        </p:txBody>
      </p:sp>
      <p:sp>
        <p:nvSpPr>
          <p:cNvPr id="3" name="Subtitle 2">
            <a:extLst>
              <a:ext uri="{FF2B5EF4-FFF2-40B4-BE49-F238E27FC236}">
                <a16:creationId xmlns:a16="http://schemas.microsoft.com/office/drawing/2014/main" id="{062E62AE-AEE7-9D4C-9C3A-70D0F626FD60}"/>
              </a:ext>
            </a:extLst>
          </p:cNvPr>
          <p:cNvSpPr>
            <a:spLocks noGrp="1"/>
          </p:cNvSpPr>
          <p:nvPr>
            <p:ph type="subTitle" idx="1"/>
          </p:nvPr>
        </p:nvSpPr>
        <p:spPr>
          <a:xfrm>
            <a:off x="1007678" y="3672825"/>
            <a:ext cx="7260022" cy="1913936"/>
          </a:xfrm>
        </p:spPr>
        <p:txBody>
          <a:bodyPr>
            <a:noAutofit/>
          </a:bodyPr>
          <a:lstStyle/>
          <a:p>
            <a:r>
              <a:rPr lang="pt-BR" sz="2400" dirty="0">
                <a:solidFill>
                  <a:schemeClr val="tx1"/>
                </a:solidFill>
                <a:latin typeface="Arial" panose="020B0604020202020204" pitchFamily="34" charset="0"/>
                <a:cs typeface="Arial" panose="020B0604020202020204" pitchFamily="34" charset="0"/>
              </a:rPr>
              <a:t>Dr. Marcel B. Lanza</a:t>
            </a:r>
          </a:p>
          <a:p>
            <a:r>
              <a:rPr lang="pt-BR" sz="1600" dirty="0" err="1">
                <a:solidFill>
                  <a:schemeClr val="tx1"/>
                </a:solidFill>
                <a:latin typeface="Arial" panose="020B0604020202020204" pitchFamily="34" charset="0"/>
                <a:cs typeface="Arial" panose="020B0604020202020204" pitchFamily="34" charset="0"/>
              </a:rPr>
              <a:t>Assistant</a:t>
            </a:r>
            <a:r>
              <a:rPr lang="pt-BR" sz="1600" dirty="0">
                <a:solidFill>
                  <a:schemeClr val="tx1"/>
                </a:solidFill>
                <a:latin typeface="Arial" panose="020B0604020202020204" pitchFamily="34" charset="0"/>
                <a:cs typeface="Arial" panose="020B0604020202020204" pitchFamily="34" charset="0"/>
              </a:rPr>
              <a:t> Professor</a:t>
            </a:r>
          </a:p>
          <a:p>
            <a:pPr>
              <a:lnSpc>
                <a:spcPct val="100000"/>
              </a:lnSpc>
            </a:pPr>
            <a:r>
              <a:rPr lang="pt-BR" sz="1600" dirty="0">
                <a:solidFill>
                  <a:schemeClr val="tx1"/>
                </a:solidFill>
                <a:latin typeface="Arial" panose="020B0604020202020204" pitchFamily="34" charset="0"/>
                <a:cs typeface="Arial" panose="020B0604020202020204" pitchFamily="34" charset="0"/>
              </a:rPr>
              <a:t>University </a:t>
            </a:r>
            <a:r>
              <a:rPr lang="pt-BR" sz="1600" dirty="0" err="1">
                <a:solidFill>
                  <a:schemeClr val="tx1"/>
                </a:solidFill>
                <a:latin typeface="Arial" panose="020B0604020202020204" pitchFamily="34" charset="0"/>
                <a:cs typeface="Arial" panose="020B0604020202020204" pitchFamily="34" charset="0"/>
              </a:rPr>
              <a:t>of</a:t>
            </a:r>
            <a:r>
              <a:rPr lang="pt-BR" sz="1600" dirty="0">
                <a:solidFill>
                  <a:schemeClr val="tx1"/>
                </a:solidFill>
                <a:latin typeface="Arial" panose="020B0604020202020204" pitchFamily="34" charset="0"/>
                <a:cs typeface="Arial" panose="020B0604020202020204" pitchFamily="34" charset="0"/>
              </a:rPr>
              <a:t> Maryland, Baltimore</a:t>
            </a:r>
          </a:p>
          <a:p>
            <a:pPr>
              <a:lnSpc>
                <a:spcPct val="100000"/>
              </a:lnSpc>
            </a:pPr>
            <a:r>
              <a:rPr lang="pt-BR" sz="1600" dirty="0">
                <a:solidFill>
                  <a:schemeClr val="tx1"/>
                </a:solidFill>
                <a:latin typeface="Arial" panose="020B0604020202020204" pitchFamily="34" charset="0"/>
                <a:cs typeface="Arial" panose="020B0604020202020204" pitchFamily="34" charset="0"/>
              </a:rPr>
              <a:t>Departament </a:t>
            </a:r>
            <a:r>
              <a:rPr lang="pt-BR" sz="1600" dirty="0" err="1">
                <a:solidFill>
                  <a:schemeClr val="tx1"/>
                </a:solidFill>
                <a:latin typeface="Arial" panose="020B0604020202020204" pitchFamily="34" charset="0"/>
                <a:cs typeface="Arial" panose="020B0604020202020204" pitchFamily="34" charset="0"/>
              </a:rPr>
              <a:t>of</a:t>
            </a:r>
            <a:r>
              <a:rPr lang="pt-BR" sz="1600" dirty="0">
                <a:solidFill>
                  <a:schemeClr val="tx1"/>
                </a:solidFill>
                <a:latin typeface="Arial" panose="020B0604020202020204" pitchFamily="34" charset="0"/>
                <a:cs typeface="Arial" panose="020B0604020202020204" pitchFamily="34" charset="0"/>
              </a:rPr>
              <a:t> Physical Therapy </a:t>
            </a:r>
            <a:r>
              <a:rPr lang="pt-BR" sz="1600" dirty="0" err="1">
                <a:solidFill>
                  <a:schemeClr val="tx1"/>
                </a:solidFill>
                <a:latin typeface="Arial" panose="020B0604020202020204" pitchFamily="34" charset="0"/>
                <a:cs typeface="Arial" panose="020B0604020202020204" pitchFamily="34" charset="0"/>
              </a:rPr>
              <a:t>and</a:t>
            </a:r>
            <a:r>
              <a:rPr lang="pt-BR" sz="1600" dirty="0">
                <a:solidFill>
                  <a:schemeClr val="tx1"/>
                </a:solidFill>
                <a:latin typeface="Arial" panose="020B0604020202020204" pitchFamily="34" charset="0"/>
                <a:cs typeface="Arial" panose="020B0604020202020204" pitchFamily="34" charset="0"/>
              </a:rPr>
              <a:t> </a:t>
            </a:r>
            <a:r>
              <a:rPr lang="pt-BR" sz="1600" dirty="0" err="1">
                <a:solidFill>
                  <a:schemeClr val="tx1"/>
                </a:solidFill>
                <a:latin typeface="Arial" panose="020B0604020202020204" pitchFamily="34" charset="0"/>
                <a:cs typeface="Arial" panose="020B0604020202020204" pitchFamily="34" charset="0"/>
              </a:rPr>
              <a:t>Rehabilitation</a:t>
            </a:r>
            <a:r>
              <a:rPr lang="pt-BR" sz="1600" dirty="0">
                <a:solidFill>
                  <a:schemeClr val="tx1"/>
                </a:solidFill>
                <a:latin typeface="Arial" panose="020B0604020202020204" pitchFamily="34" charset="0"/>
                <a:cs typeface="Arial" panose="020B0604020202020204" pitchFamily="34" charset="0"/>
              </a:rPr>
              <a:t> </a:t>
            </a:r>
            <a:r>
              <a:rPr lang="pt-BR" sz="1600" dirty="0" err="1">
                <a:solidFill>
                  <a:schemeClr val="tx1"/>
                </a:solidFill>
                <a:latin typeface="Arial" panose="020B0604020202020204" pitchFamily="34" charset="0"/>
                <a:cs typeface="Arial" panose="020B0604020202020204" pitchFamily="34" charset="0"/>
              </a:rPr>
              <a:t>Sicence</a:t>
            </a:r>
            <a:endParaRPr lang="pt-BR" sz="1600" dirty="0">
              <a:solidFill>
                <a:schemeClr val="tx1"/>
              </a:solidFill>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3B12B5DA-1246-7E49-83F8-246BFE33C4D9}"/>
              </a:ext>
            </a:extLst>
          </p:cNvPr>
          <p:cNvSpPr txBox="1">
            <a:spLocks/>
          </p:cNvSpPr>
          <p:nvPr/>
        </p:nvSpPr>
        <p:spPr>
          <a:xfrm>
            <a:off x="2405441" y="5265101"/>
            <a:ext cx="4464496" cy="64332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150000"/>
              </a:lnSpc>
              <a:buNone/>
            </a:pPr>
            <a:r>
              <a:rPr lang="en-GB" sz="1800" i="1" u="sng" dirty="0" err="1">
                <a:latin typeface="Calibri" panose="020F0502020204030204" pitchFamily="34" charset="0"/>
                <a:cs typeface="Calibri" panose="020F0502020204030204" pitchFamily="34" charset="0"/>
              </a:rPr>
              <a:t>mlanza@som.umaryland.edu</a:t>
            </a:r>
            <a:endParaRPr lang="en-GB" sz="1800" i="1"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6156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47B76E-ECD5-A14E-8E45-693B0C6E48E3}"/>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pt-BR"/>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19D8CF-8DEC-4D9F-84EE-ADF04DFF3391}" type="slidenum">
              <a:rPr lang="pt-BR" smtClean="0"/>
              <a:pPr/>
              <a:t>10</a:t>
            </a:fld>
            <a:endParaRPr lang="pt-BR"/>
          </a:p>
        </p:txBody>
      </p:sp>
      <p:pic>
        <p:nvPicPr>
          <p:cNvPr id="3" name="Picture 2" descr="Graphical user interface, text, application, email&#10;&#10;Description automatically generated">
            <a:extLst>
              <a:ext uri="{FF2B5EF4-FFF2-40B4-BE49-F238E27FC236}">
                <a16:creationId xmlns:a16="http://schemas.microsoft.com/office/drawing/2014/main" id="{F639B8AE-6E5A-A64A-BA82-8792A886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995" y="309908"/>
            <a:ext cx="7817005" cy="2878438"/>
          </a:xfrm>
          <a:prstGeom prst="rect">
            <a:avLst/>
          </a:prstGeom>
        </p:spPr>
      </p:pic>
      <p:pic>
        <p:nvPicPr>
          <p:cNvPr id="11" name="Picture 10" descr="A close-up of a book&#10;&#10;Description automatically generated">
            <a:extLst>
              <a:ext uri="{FF2B5EF4-FFF2-40B4-BE49-F238E27FC236}">
                <a16:creationId xmlns:a16="http://schemas.microsoft.com/office/drawing/2014/main" id="{41D6CB5C-1E2F-579E-541F-255B49708D7C}"/>
              </a:ext>
            </a:extLst>
          </p:cNvPr>
          <p:cNvPicPr>
            <a:picLocks noChangeAspect="1"/>
          </p:cNvPicPr>
          <p:nvPr/>
        </p:nvPicPr>
        <p:blipFill>
          <a:blip r:embed="rId4"/>
          <a:stretch>
            <a:fillRect/>
          </a:stretch>
        </p:blipFill>
        <p:spPr>
          <a:xfrm>
            <a:off x="155302" y="3035157"/>
            <a:ext cx="7749642" cy="3512935"/>
          </a:xfrm>
          <a:prstGeom prst="rect">
            <a:avLst/>
          </a:prstGeom>
        </p:spPr>
      </p:pic>
    </p:spTree>
    <p:extLst>
      <p:ext uri="{BB962C8B-B14F-4D97-AF65-F5344CB8AC3E}">
        <p14:creationId xmlns:p14="http://schemas.microsoft.com/office/powerpoint/2010/main" val="37101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E8BA-5F01-1575-BDD6-5F131D05C738}"/>
              </a:ext>
            </a:extLst>
          </p:cNvPr>
          <p:cNvSpPr>
            <a:spLocks noGrp="1"/>
          </p:cNvSpPr>
          <p:nvPr>
            <p:ph type="title"/>
          </p:nvPr>
        </p:nvSpPr>
        <p:spPr>
          <a:xfrm>
            <a:off x="457200" y="2660636"/>
            <a:ext cx="8229600" cy="1143000"/>
          </a:xfrm>
        </p:spPr>
        <p:txBody>
          <a:bodyPr>
            <a:normAutofit fontScale="90000"/>
          </a:bodyPr>
          <a:lstStyle/>
          <a:p>
            <a:r>
              <a:rPr lang="en-US" dirty="0"/>
              <a:t>What about the other muscles of the inferior part of the body?</a:t>
            </a:r>
          </a:p>
        </p:txBody>
      </p:sp>
    </p:spTree>
    <p:extLst>
      <p:ext uri="{BB962C8B-B14F-4D97-AF65-F5344CB8AC3E}">
        <p14:creationId xmlns:p14="http://schemas.microsoft.com/office/powerpoint/2010/main" val="4166098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6F444-6417-5685-9CDF-026639A61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C33AFB-BC65-3F94-B51A-EBEB3B976AE9}"/>
              </a:ext>
            </a:extLst>
          </p:cNvPr>
          <p:cNvSpPr>
            <a:spLocks noGrp="1"/>
          </p:cNvSpPr>
          <p:nvPr>
            <p:ph type="title"/>
          </p:nvPr>
        </p:nvSpPr>
        <p:spPr>
          <a:xfrm>
            <a:off x="457200" y="1289036"/>
            <a:ext cx="8229600" cy="1143000"/>
          </a:xfrm>
        </p:spPr>
        <p:txBody>
          <a:bodyPr>
            <a:normAutofit/>
          </a:bodyPr>
          <a:lstStyle/>
          <a:p>
            <a:r>
              <a:rPr lang="en-US" sz="2400" b="1" dirty="0">
                <a:effectLst/>
                <a:ea typeface="Calibri" panose="020F0502020204030204" pitchFamily="34" charset="0"/>
                <a:cs typeface="Times New Roman" panose="02020603050405020304" pitchFamily="18" charset="0"/>
              </a:rPr>
              <a:t>The effects of neuromuscular activity and muscle structure on stepping performance in older adults</a:t>
            </a:r>
            <a:endParaRPr lang="en-US" sz="5400" b="1" dirty="0"/>
          </a:p>
        </p:txBody>
      </p:sp>
      <p:sp>
        <p:nvSpPr>
          <p:cNvPr id="3" name="Content Placeholder 2">
            <a:extLst>
              <a:ext uri="{FF2B5EF4-FFF2-40B4-BE49-F238E27FC236}">
                <a16:creationId xmlns:a16="http://schemas.microsoft.com/office/drawing/2014/main" id="{020FD887-60F1-0F38-7E00-08767F92FEBF}"/>
              </a:ext>
            </a:extLst>
          </p:cNvPr>
          <p:cNvSpPr>
            <a:spLocks noGrp="1"/>
          </p:cNvSpPr>
          <p:nvPr>
            <p:ph idx="1"/>
          </p:nvPr>
        </p:nvSpPr>
        <p:spPr>
          <a:xfrm>
            <a:off x="457200" y="2432036"/>
            <a:ext cx="8229600" cy="4095571"/>
          </a:xfrm>
        </p:spPr>
        <p:txBody>
          <a:bodyPr>
            <a:normAutofit/>
          </a:bodyPr>
          <a:lstStyle/>
          <a:p>
            <a:pPr marL="0" marR="0" algn="just">
              <a:lnSpc>
                <a:spcPct val="200000"/>
              </a:lnSpc>
              <a:spcBef>
                <a:spcPts val="600"/>
              </a:spcBef>
            </a:pPr>
            <a:r>
              <a:rPr lang="en-US" sz="1800" b="1" dirty="0">
                <a:effectLst/>
                <a:latin typeface="Calibri" panose="020F0502020204030204" pitchFamily="34" charset="0"/>
                <a:ea typeface="Calibri" panose="020F0502020204030204" pitchFamily="34" charset="0"/>
                <a:cs typeface="Calibri" panose="020F0502020204030204" pitchFamily="34" charset="0"/>
              </a:rPr>
              <a:t>Aim 1: To determine the age-associated changes of stepping performance during lateral, forward, and backward steps by comparing older and younger adults. </a:t>
            </a:r>
          </a:p>
          <a:p>
            <a:pPr marL="0" marR="0" algn="just">
              <a:lnSpc>
                <a:spcPct val="200000"/>
              </a:lnSpc>
              <a:spcBef>
                <a:spcPts val="600"/>
              </a:spcBef>
            </a:pPr>
            <a:r>
              <a:rPr lang="en-US" sz="1800" b="1" dirty="0">
                <a:effectLst/>
                <a:latin typeface="Calibri" panose="020F0502020204030204" pitchFamily="34" charset="0"/>
                <a:ea typeface="Calibri" panose="020F0502020204030204" pitchFamily="34" charset="0"/>
                <a:cs typeface="Calibri" panose="020F0502020204030204" pitchFamily="34" charset="0"/>
              </a:rPr>
              <a:t>Aim 2: To examine the association between the muscle structure of six hip and leg muscles and the stepping performance of lateral, forward, and backward steps in older and younger adults.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9121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BD6D-C5C1-90DB-4555-CE36B1C4AFD4}"/>
              </a:ext>
            </a:extLst>
          </p:cNvPr>
          <p:cNvSpPr>
            <a:spLocks noGrp="1"/>
          </p:cNvSpPr>
          <p:nvPr>
            <p:ph type="title"/>
          </p:nvPr>
        </p:nvSpPr>
        <p:spPr>
          <a:xfrm>
            <a:off x="457200" y="1234832"/>
            <a:ext cx="8229600" cy="1143000"/>
          </a:xfrm>
        </p:spPr>
        <p:txBody>
          <a:bodyPr>
            <a:noAutofit/>
          </a:bodyPr>
          <a:lstStyle/>
          <a:p>
            <a:r>
              <a:rPr lang="en-US" sz="3200" dirty="0"/>
              <a:t>What tasks do the participants perform during the testing sessions?</a:t>
            </a:r>
          </a:p>
        </p:txBody>
      </p:sp>
      <p:sp>
        <p:nvSpPr>
          <p:cNvPr id="3" name="Content Placeholder 2">
            <a:extLst>
              <a:ext uri="{FF2B5EF4-FFF2-40B4-BE49-F238E27FC236}">
                <a16:creationId xmlns:a16="http://schemas.microsoft.com/office/drawing/2014/main" id="{B8FE2F46-8066-E1BC-5D98-EF479EFD1199}"/>
              </a:ext>
            </a:extLst>
          </p:cNvPr>
          <p:cNvSpPr>
            <a:spLocks noGrp="1"/>
          </p:cNvSpPr>
          <p:nvPr>
            <p:ph idx="1"/>
          </p:nvPr>
        </p:nvSpPr>
        <p:spPr>
          <a:xfrm>
            <a:off x="419065" y="2609747"/>
            <a:ext cx="7590616" cy="3360661"/>
          </a:xfrm>
        </p:spPr>
        <p:txBody>
          <a:bodyPr>
            <a:normAutofit/>
          </a:bodyPr>
          <a:lstStyle/>
          <a:p>
            <a:r>
              <a:rPr lang="en-US" dirty="0"/>
              <a:t>Clinical assessments</a:t>
            </a:r>
          </a:p>
          <a:p>
            <a:r>
              <a:rPr lang="en-US" dirty="0"/>
              <a:t>Ultrasound</a:t>
            </a:r>
          </a:p>
          <a:p>
            <a:r>
              <a:rPr lang="en-US" dirty="0"/>
              <a:t>Maximal contractions (with EMG sensors)</a:t>
            </a:r>
          </a:p>
          <a:p>
            <a:r>
              <a:rPr lang="en-US" dirty="0"/>
              <a:t>Stepping test  (with EMG sensors and motion capture system)</a:t>
            </a:r>
          </a:p>
        </p:txBody>
      </p:sp>
    </p:spTree>
    <p:extLst>
      <p:ext uri="{BB962C8B-B14F-4D97-AF65-F5344CB8AC3E}">
        <p14:creationId xmlns:p14="http://schemas.microsoft.com/office/powerpoint/2010/main" val="3031195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5E504-0AE1-2815-F108-1C604A1A181C}"/>
              </a:ext>
            </a:extLst>
          </p:cNvPr>
          <p:cNvSpPr>
            <a:spLocks noGrp="1"/>
          </p:cNvSpPr>
          <p:nvPr>
            <p:ph type="title"/>
          </p:nvPr>
        </p:nvSpPr>
        <p:spPr/>
        <p:txBody>
          <a:bodyPr/>
          <a:lstStyle/>
          <a:p>
            <a:r>
              <a:rPr lang="en-US" dirty="0"/>
              <a:t>Clinical Assessments</a:t>
            </a:r>
          </a:p>
        </p:txBody>
      </p:sp>
      <p:sp>
        <p:nvSpPr>
          <p:cNvPr id="3" name="Content Placeholder 2">
            <a:extLst>
              <a:ext uri="{FF2B5EF4-FFF2-40B4-BE49-F238E27FC236}">
                <a16:creationId xmlns:a16="http://schemas.microsoft.com/office/drawing/2014/main" id="{AFE2A4CD-4AB5-CF4C-5B2F-7BD7B8D0F016}"/>
              </a:ext>
            </a:extLst>
          </p:cNvPr>
          <p:cNvSpPr>
            <a:spLocks noGrp="1"/>
          </p:cNvSpPr>
          <p:nvPr>
            <p:ph idx="1"/>
          </p:nvPr>
        </p:nvSpPr>
        <p:spPr>
          <a:xfrm>
            <a:off x="457200" y="2192638"/>
            <a:ext cx="8229600" cy="4095571"/>
          </a:xfrm>
        </p:spPr>
        <p:txBody>
          <a:bodyPr>
            <a:normAutofit lnSpcReduction="10000"/>
          </a:bodyPr>
          <a:lstStyle/>
          <a:p>
            <a:pPr>
              <a:lnSpc>
                <a:spcPct val="150000"/>
              </a:lnSpc>
            </a:pPr>
            <a:r>
              <a:rPr lang="en-US" dirty="0"/>
              <a:t>Staircase Power Test</a:t>
            </a:r>
          </a:p>
          <a:p>
            <a:pPr>
              <a:lnSpc>
                <a:spcPct val="150000"/>
              </a:lnSpc>
            </a:pPr>
            <a:r>
              <a:rPr lang="en-US" dirty="0"/>
              <a:t>Time Up and Go</a:t>
            </a:r>
          </a:p>
          <a:p>
            <a:pPr>
              <a:lnSpc>
                <a:spcPct val="150000"/>
              </a:lnSpc>
            </a:pPr>
            <a:r>
              <a:rPr lang="en-US" dirty="0"/>
              <a:t>Four Square Step Test</a:t>
            </a:r>
          </a:p>
          <a:p>
            <a:pPr>
              <a:lnSpc>
                <a:spcPct val="150000"/>
              </a:lnSpc>
            </a:pPr>
            <a:r>
              <a:rPr lang="en-US" dirty="0"/>
              <a:t>Sit-to-Stand Test </a:t>
            </a:r>
          </a:p>
          <a:p>
            <a:pPr>
              <a:lnSpc>
                <a:spcPct val="150000"/>
              </a:lnSpc>
            </a:pPr>
            <a:r>
              <a:rPr lang="en-US" dirty="0"/>
              <a:t>Handgrip Strength Test</a:t>
            </a:r>
          </a:p>
          <a:p>
            <a:endParaRPr lang="en-US" dirty="0"/>
          </a:p>
          <a:p>
            <a:endParaRPr lang="en-US" dirty="0"/>
          </a:p>
        </p:txBody>
      </p:sp>
      <p:pic>
        <p:nvPicPr>
          <p:cNvPr id="4" name="Picture 2" descr="grasa abdominal, Escaleras">
            <a:extLst>
              <a:ext uri="{FF2B5EF4-FFF2-40B4-BE49-F238E27FC236}">
                <a16:creationId xmlns:a16="http://schemas.microsoft.com/office/drawing/2014/main" id="{C2508FB8-D558-99A7-3B96-6FC6C593E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433" y="1850825"/>
            <a:ext cx="1759121" cy="10422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ell phone&#10;&#10;Description automatically generated">
            <a:extLst>
              <a:ext uri="{FF2B5EF4-FFF2-40B4-BE49-F238E27FC236}">
                <a16:creationId xmlns:a16="http://schemas.microsoft.com/office/drawing/2014/main" id="{2C8C35E9-72C3-44F9-6692-591A7D539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851" y="2662764"/>
            <a:ext cx="5083113" cy="2039521"/>
          </a:xfrm>
          <a:prstGeom prst="rect">
            <a:avLst/>
          </a:prstGeom>
        </p:spPr>
      </p:pic>
      <p:pic>
        <p:nvPicPr>
          <p:cNvPr id="6" name="Picture 5" descr="A diagram of a shoe step&#10;&#10;Description automatically generated with medium confidence">
            <a:extLst>
              <a:ext uri="{FF2B5EF4-FFF2-40B4-BE49-F238E27FC236}">
                <a16:creationId xmlns:a16="http://schemas.microsoft.com/office/drawing/2014/main" id="{FFF94B4E-B383-AD81-E368-F55F799BB315}"/>
              </a:ext>
            </a:extLst>
          </p:cNvPr>
          <p:cNvPicPr>
            <a:picLocks noChangeAspect="1"/>
          </p:cNvPicPr>
          <p:nvPr/>
        </p:nvPicPr>
        <p:blipFill>
          <a:blip r:embed="rId5"/>
          <a:stretch>
            <a:fillRect/>
          </a:stretch>
        </p:blipFill>
        <p:spPr>
          <a:xfrm>
            <a:off x="5493676" y="2893044"/>
            <a:ext cx="2549087" cy="2675750"/>
          </a:xfrm>
          <a:prstGeom prst="rect">
            <a:avLst/>
          </a:prstGeom>
        </p:spPr>
      </p:pic>
      <p:pic>
        <p:nvPicPr>
          <p:cNvPr id="7" name="Picture 6">
            <a:extLst>
              <a:ext uri="{FF2B5EF4-FFF2-40B4-BE49-F238E27FC236}">
                <a16:creationId xmlns:a16="http://schemas.microsoft.com/office/drawing/2014/main" id="{1C734312-5B27-0E1F-699E-1962A1CA7005}"/>
              </a:ext>
            </a:extLst>
          </p:cNvPr>
          <p:cNvPicPr>
            <a:picLocks noChangeAspect="1"/>
          </p:cNvPicPr>
          <p:nvPr/>
        </p:nvPicPr>
        <p:blipFill>
          <a:blip r:embed="rId6"/>
          <a:stretch>
            <a:fillRect/>
          </a:stretch>
        </p:blipFill>
        <p:spPr>
          <a:xfrm>
            <a:off x="5171658" y="3964957"/>
            <a:ext cx="2952663" cy="2267443"/>
          </a:xfrm>
          <a:prstGeom prst="rect">
            <a:avLst/>
          </a:prstGeom>
        </p:spPr>
      </p:pic>
      <p:pic>
        <p:nvPicPr>
          <p:cNvPr id="1026" name="Picture 2" descr="Get a Grip! What Grip Strength Can Tell You About Your Health — MVP">
            <a:extLst>
              <a:ext uri="{FF2B5EF4-FFF2-40B4-BE49-F238E27FC236}">
                <a16:creationId xmlns:a16="http://schemas.microsoft.com/office/drawing/2014/main" id="{C584F056-97CB-6DB7-DE66-ACBB11649D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658" y="4379430"/>
            <a:ext cx="3122710" cy="234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76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nodeType="clickEffect">
                                  <p:stCondLst>
                                    <p:cond delay="0"/>
                                  </p:stCondLst>
                                  <p:childTnLst>
                                    <p:animEffect transition="out" filter="randombar(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5"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heckerboard(across)">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6"/>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with medium confidence">
            <a:extLst>
              <a:ext uri="{FF2B5EF4-FFF2-40B4-BE49-F238E27FC236}">
                <a16:creationId xmlns:a16="http://schemas.microsoft.com/office/drawing/2014/main" id="{494C8A94-E43C-E972-2976-F156E5614F72}"/>
              </a:ext>
            </a:extLst>
          </p:cNvPr>
          <p:cNvPicPr>
            <a:picLocks noChangeAspect="1"/>
          </p:cNvPicPr>
          <p:nvPr/>
        </p:nvPicPr>
        <p:blipFill>
          <a:blip r:embed="rId2"/>
          <a:stretch>
            <a:fillRect/>
          </a:stretch>
        </p:blipFill>
        <p:spPr>
          <a:xfrm>
            <a:off x="3291388" y="1841655"/>
            <a:ext cx="3033402" cy="3769671"/>
          </a:xfrm>
          <a:prstGeom prst="rect">
            <a:avLst/>
          </a:prstGeom>
        </p:spPr>
      </p:pic>
      <p:sp>
        <p:nvSpPr>
          <p:cNvPr id="10" name="TextBox 9">
            <a:extLst>
              <a:ext uri="{FF2B5EF4-FFF2-40B4-BE49-F238E27FC236}">
                <a16:creationId xmlns:a16="http://schemas.microsoft.com/office/drawing/2014/main" id="{7980911C-C8B3-F731-D8A8-068A6B8090E8}"/>
              </a:ext>
            </a:extLst>
          </p:cNvPr>
          <p:cNvSpPr txBox="1"/>
          <p:nvPr/>
        </p:nvSpPr>
        <p:spPr>
          <a:xfrm>
            <a:off x="3606799" y="749956"/>
            <a:ext cx="2402581" cy="584775"/>
          </a:xfrm>
          <a:prstGeom prst="rect">
            <a:avLst/>
          </a:prstGeom>
          <a:noFill/>
        </p:spPr>
        <p:txBody>
          <a:bodyPr wrap="none" rtlCol="0">
            <a:spAutoFit/>
          </a:bodyPr>
          <a:lstStyle/>
          <a:p>
            <a:r>
              <a:rPr lang="en-US" sz="3200" dirty="0"/>
              <a:t>Stepping Test</a:t>
            </a:r>
          </a:p>
        </p:txBody>
      </p:sp>
    </p:spTree>
    <p:extLst>
      <p:ext uri="{BB962C8B-B14F-4D97-AF65-F5344CB8AC3E}">
        <p14:creationId xmlns:p14="http://schemas.microsoft.com/office/powerpoint/2010/main" val="1112064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0E9D41-9F96-BDC9-B86D-901818F2E92A}"/>
              </a:ext>
            </a:extLst>
          </p:cNvPr>
          <p:cNvSpPr>
            <a:spLocks noGrp="1"/>
          </p:cNvSpPr>
          <p:nvPr>
            <p:ph idx="1"/>
          </p:nvPr>
        </p:nvSpPr>
        <p:spPr>
          <a:xfrm>
            <a:off x="306729" y="2030592"/>
            <a:ext cx="8229600" cy="4095571"/>
          </a:xfrm>
        </p:spPr>
        <p:txBody>
          <a:bodyPr/>
          <a:lstStyle/>
          <a:p>
            <a:r>
              <a:rPr lang="en-US" dirty="0"/>
              <a:t>Weight transfer time</a:t>
            </a:r>
          </a:p>
          <a:p>
            <a:endParaRPr lang="en-US" dirty="0"/>
          </a:p>
          <a:p>
            <a:r>
              <a:rPr lang="en-US" dirty="0"/>
              <a:t>Stepping time</a:t>
            </a:r>
          </a:p>
        </p:txBody>
      </p:sp>
      <p:sp>
        <p:nvSpPr>
          <p:cNvPr id="4" name="Title 3">
            <a:extLst>
              <a:ext uri="{FF2B5EF4-FFF2-40B4-BE49-F238E27FC236}">
                <a16:creationId xmlns:a16="http://schemas.microsoft.com/office/drawing/2014/main" id="{E89D61E5-2CD6-4129-2199-8342E4CD44E2}"/>
              </a:ext>
            </a:extLst>
          </p:cNvPr>
          <p:cNvSpPr txBox="1">
            <a:spLocks noGrp="1"/>
          </p:cNvSpPr>
          <p:nvPr>
            <p:ph type="title"/>
          </p:nvPr>
        </p:nvSpPr>
        <p:spPr>
          <a:xfrm>
            <a:off x="1927846" y="1074371"/>
            <a:ext cx="5288307" cy="769441"/>
          </a:xfrm>
          <a:prstGeom prst="rect">
            <a:avLst/>
          </a:prstGeom>
          <a:noFill/>
        </p:spPr>
        <p:txBody>
          <a:bodyPr wrap="none" rtlCol="0">
            <a:spAutoFit/>
          </a:bodyPr>
          <a:lstStyle/>
          <a:p>
            <a:r>
              <a:rPr lang="en-US" dirty="0"/>
              <a:t>Stepping performance</a:t>
            </a:r>
          </a:p>
        </p:txBody>
      </p:sp>
      <p:pic>
        <p:nvPicPr>
          <p:cNvPr id="7" name="VIDEO-2021-04-26-10-26-26" descr="VIDEO-2021-04-26-10-26-26">
            <a:hlinkClick r:id="" action="ppaction://media"/>
            <a:extLst>
              <a:ext uri="{FF2B5EF4-FFF2-40B4-BE49-F238E27FC236}">
                <a16:creationId xmlns:a16="http://schemas.microsoft.com/office/drawing/2014/main" id="{3CD4629D-157C-B6E7-5F1F-04B1341D122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787653" y="2160024"/>
            <a:ext cx="2244725" cy="3966140"/>
          </a:xfrm>
          <a:prstGeom prst="rect">
            <a:avLst/>
          </a:prstGeom>
        </p:spPr>
      </p:pic>
      <p:pic>
        <p:nvPicPr>
          <p:cNvPr id="8" name="VIDEO-2021-04-26-10-26-24" descr="VIDEO-2021-04-26-10-26-24">
            <a:hlinkClick r:id="" action="ppaction://media"/>
            <a:extLst>
              <a:ext uri="{FF2B5EF4-FFF2-40B4-BE49-F238E27FC236}">
                <a16:creationId xmlns:a16="http://schemas.microsoft.com/office/drawing/2014/main" id="{467890C8-4909-5106-DE6F-D24C0D77D81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421529" y="2160024"/>
            <a:ext cx="2244725" cy="3966139"/>
          </a:xfrm>
          <a:prstGeom prst="rect">
            <a:avLst/>
          </a:prstGeom>
        </p:spPr>
      </p:pic>
    </p:spTree>
    <p:extLst>
      <p:ext uri="{BB962C8B-B14F-4D97-AF65-F5344CB8AC3E}">
        <p14:creationId xmlns:p14="http://schemas.microsoft.com/office/powerpoint/2010/main" val="7136397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mute="1">
                <p:cTn id="13"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5622E-5C4B-A7A9-4626-4EB657B96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428EF7-797A-A188-9027-BF410B803352}"/>
              </a:ext>
            </a:extLst>
          </p:cNvPr>
          <p:cNvSpPr>
            <a:spLocks noGrp="1"/>
          </p:cNvSpPr>
          <p:nvPr>
            <p:ph type="title"/>
          </p:nvPr>
        </p:nvSpPr>
        <p:spPr>
          <a:xfrm>
            <a:off x="457200" y="1281132"/>
            <a:ext cx="8229600" cy="1143000"/>
          </a:xfrm>
        </p:spPr>
        <p:txBody>
          <a:bodyPr>
            <a:normAutofit fontScale="90000"/>
          </a:bodyPr>
          <a:lstStyle/>
          <a:p>
            <a:r>
              <a:rPr lang="en-US" dirty="0"/>
              <a:t>Neuromuscular activity and Muscle Morphology </a:t>
            </a:r>
          </a:p>
        </p:txBody>
      </p:sp>
      <p:sp>
        <p:nvSpPr>
          <p:cNvPr id="3" name="Content Placeholder 2">
            <a:extLst>
              <a:ext uri="{FF2B5EF4-FFF2-40B4-BE49-F238E27FC236}">
                <a16:creationId xmlns:a16="http://schemas.microsoft.com/office/drawing/2014/main" id="{F552E277-BC04-6AEE-2BE5-59BB7B0ABE1F}"/>
              </a:ext>
            </a:extLst>
          </p:cNvPr>
          <p:cNvSpPr>
            <a:spLocks noGrp="1"/>
          </p:cNvSpPr>
          <p:nvPr>
            <p:ph idx="1"/>
          </p:nvPr>
        </p:nvSpPr>
        <p:spPr>
          <a:xfrm>
            <a:off x="457200" y="2604304"/>
            <a:ext cx="8229600" cy="3683905"/>
          </a:xfrm>
        </p:spPr>
        <p:txBody>
          <a:bodyPr>
            <a:normAutofit/>
          </a:bodyPr>
          <a:lstStyle/>
          <a:p>
            <a:r>
              <a:rPr lang="en-US" dirty="0"/>
              <a:t>Neuromuscular Activity</a:t>
            </a:r>
          </a:p>
          <a:p>
            <a:pPr lvl="1"/>
            <a:r>
              <a:rPr lang="en-US" dirty="0"/>
              <a:t>Amplitude of the signal from six different muscles</a:t>
            </a:r>
          </a:p>
          <a:p>
            <a:pPr lvl="1"/>
            <a:endParaRPr lang="en-US" dirty="0"/>
          </a:p>
        </p:txBody>
      </p:sp>
      <p:pic>
        <p:nvPicPr>
          <p:cNvPr id="8" name="Picture 2">
            <a:extLst>
              <a:ext uri="{FF2B5EF4-FFF2-40B4-BE49-F238E27FC236}">
                <a16:creationId xmlns:a16="http://schemas.microsoft.com/office/drawing/2014/main" id="{E8B9D1E1-BA06-CB99-E4E1-899D572A4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15" y="3429000"/>
            <a:ext cx="2709746" cy="27097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514CD23A-A147-7DFF-FF54-719F57639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798" y="3984804"/>
            <a:ext cx="2709746" cy="16267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red and blue sound wave&#10;&#10;Description automatically generated">
            <a:extLst>
              <a:ext uri="{FF2B5EF4-FFF2-40B4-BE49-F238E27FC236}">
                <a16:creationId xmlns:a16="http://schemas.microsoft.com/office/drawing/2014/main" id="{E4DC30D8-B43C-8B51-350D-1C0115C2C29E}"/>
              </a:ext>
            </a:extLst>
          </p:cNvPr>
          <p:cNvPicPr>
            <a:picLocks noChangeAspect="1"/>
          </p:cNvPicPr>
          <p:nvPr/>
        </p:nvPicPr>
        <p:blipFill>
          <a:blip r:embed="rId5"/>
          <a:stretch>
            <a:fillRect/>
          </a:stretch>
        </p:blipFill>
        <p:spPr>
          <a:xfrm>
            <a:off x="6184041" y="4103804"/>
            <a:ext cx="2801923" cy="1771092"/>
          </a:xfrm>
          <a:prstGeom prst="rect">
            <a:avLst/>
          </a:prstGeom>
        </p:spPr>
      </p:pic>
    </p:spTree>
    <p:extLst>
      <p:ext uri="{BB962C8B-B14F-4D97-AF65-F5344CB8AC3E}">
        <p14:creationId xmlns:p14="http://schemas.microsoft.com/office/powerpoint/2010/main" val="330139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FE7B1-E681-29D6-DE1C-743006368C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EBF8B-3195-8C32-F2DE-7EDAC6310541}"/>
              </a:ext>
            </a:extLst>
          </p:cNvPr>
          <p:cNvSpPr>
            <a:spLocks noGrp="1"/>
          </p:cNvSpPr>
          <p:nvPr>
            <p:ph type="title"/>
          </p:nvPr>
        </p:nvSpPr>
        <p:spPr>
          <a:xfrm>
            <a:off x="457200" y="1281132"/>
            <a:ext cx="8229600" cy="1143000"/>
          </a:xfrm>
        </p:spPr>
        <p:txBody>
          <a:bodyPr>
            <a:normAutofit fontScale="90000"/>
          </a:bodyPr>
          <a:lstStyle/>
          <a:p>
            <a:r>
              <a:rPr lang="en-US" dirty="0"/>
              <a:t>Neuromuscular activity and Muscle Morphology </a:t>
            </a:r>
          </a:p>
        </p:txBody>
      </p:sp>
      <p:sp>
        <p:nvSpPr>
          <p:cNvPr id="3" name="Content Placeholder 2">
            <a:extLst>
              <a:ext uri="{FF2B5EF4-FFF2-40B4-BE49-F238E27FC236}">
                <a16:creationId xmlns:a16="http://schemas.microsoft.com/office/drawing/2014/main" id="{9DEF295C-D503-816C-B5D0-CF8915E03C7B}"/>
              </a:ext>
            </a:extLst>
          </p:cNvPr>
          <p:cNvSpPr>
            <a:spLocks noGrp="1"/>
          </p:cNvSpPr>
          <p:nvPr>
            <p:ph idx="1"/>
          </p:nvPr>
        </p:nvSpPr>
        <p:spPr>
          <a:xfrm>
            <a:off x="457200" y="2604304"/>
            <a:ext cx="8229600" cy="3683905"/>
          </a:xfrm>
        </p:spPr>
        <p:txBody>
          <a:bodyPr>
            <a:normAutofit/>
          </a:bodyPr>
          <a:lstStyle/>
          <a:p>
            <a:r>
              <a:rPr lang="en-US" dirty="0"/>
              <a:t>Muscle Morphology</a:t>
            </a:r>
          </a:p>
          <a:p>
            <a:pPr lvl="1"/>
            <a:r>
              <a:rPr lang="en-US" dirty="0"/>
              <a:t>Muscle Size</a:t>
            </a:r>
          </a:p>
          <a:p>
            <a:pPr lvl="1"/>
            <a:r>
              <a:rPr lang="en-US" dirty="0"/>
              <a:t>Muscle Quality</a:t>
            </a:r>
          </a:p>
          <a:p>
            <a:pPr lvl="1"/>
            <a:r>
              <a:rPr lang="en-US" dirty="0"/>
              <a:t>Muscle Stiffness</a:t>
            </a:r>
          </a:p>
          <a:p>
            <a:pPr lvl="1"/>
            <a:r>
              <a:rPr lang="en-US" dirty="0"/>
              <a:t>Subcutaneous Fat</a:t>
            </a:r>
          </a:p>
          <a:p>
            <a:endParaRPr lang="en-US" dirty="0"/>
          </a:p>
        </p:txBody>
      </p:sp>
      <p:pic>
        <p:nvPicPr>
          <p:cNvPr id="10" name="Picture 4" descr="Philips - Affiniti 70 Ultrasound system">
            <a:extLst>
              <a:ext uri="{FF2B5EF4-FFF2-40B4-BE49-F238E27FC236}">
                <a16:creationId xmlns:a16="http://schemas.microsoft.com/office/drawing/2014/main" id="{7A13BFAF-EF64-957B-A050-1AB0D272B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8282" y="3668593"/>
            <a:ext cx="1809215" cy="27187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red and blue sound wave&#10;&#10;Description automatically generated">
            <a:extLst>
              <a:ext uri="{FF2B5EF4-FFF2-40B4-BE49-F238E27FC236}">
                <a16:creationId xmlns:a16="http://schemas.microsoft.com/office/drawing/2014/main" id="{25F1EA9B-BE1D-80F1-5A2D-8DDDB1C5366C}"/>
              </a:ext>
            </a:extLst>
          </p:cNvPr>
          <p:cNvPicPr>
            <a:picLocks noChangeAspect="1"/>
          </p:cNvPicPr>
          <p:nvPr/>
        </p:nvPicPr>
        <p:blipFill>
          <a:blip r:embed="rId4"/>
          <a:stretch>
            <a:fillRect/>
          </a:stretch>
        </p:blipFill>
        <p:spPr>
          <a:xfrm>
            <a:off x="6184041" y="4103804"/>
            <a:ext cx="2801923" cy="1771092"/>
          </a:xfrm>
          <a:prstGeom prst="rect">
            <a:avLst/>
          </a:prstGeom>
        </p:spPr>
      </p:pic>
      <p:pic>
        <p:nvPicPr>
          <p:cNvPr id="23" name="Picture 22" descr="A comparison of ultrasound images&#10;&#10;Description automatically generated">
            <a:extLst>
              <a:ext uri="{FF2B5EF4-FFF2-40B4-BE49-F238E27FC236}">
                <a16:creationId xmlns:a16="http://schemas.microsoft.com/office/drawing/2014/main" id="{7F57203A-5C9E-E7A6-EACE-C67FF57F9595}"/>
              </a:ext>
            </a:extLst>
          </p:cNvPr>
          <p:cNvPicPr>
            <a:picLocks noChangeAspect="1"/>
          </p:cNvPicPr>
          <p:nvPr/>
        </p:nvPicPr>
        <p:blipFill>
          <a:blip r:embed="rId5"/>
          <a:stretch>
            <a:fillRect/>
          </a:stretch>
        </p:blipFill>
        <p:spPr>
          <a:xfrm>
            <a:off x="6085550" y="3826808"/>
            <a:ext cx="2709747" cy="2325083"/>
          </a:xfrm>
          <a:prstGeom prst="rect">
            <a:avLst/>
          </a:prstGeom>
        </p:spPr>
      </p:pic>
    </p:spTree>
    <p:extLst>
      <p:ext uri="{BB962C8B-B14F-4D97-AF65-F5344CB8AC3E}">
        <p14:creationId xmlns:p14="http://schemas.microsoft.com/office/powerpoint/2010/main" val="1221179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AC965-7C04-0A98-0327-34CAF0257A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00F89A-8DAE-68FB-B476-4E8D1F0290C8}"/>
              </a:ext>
            </a:extLst>
          </p:cNvPr>
          <p:cNvSpPr>
            <a:spLocks noGrp="1"/>
          </p:cNvSpPr>
          <p:nvPr>
            <p:ph type="title"/>
          </p:nvPr>
        </p:nvSpPr>
        <p:spPr>
          <a:xfrm>
            <a:off x="1545220" y="395656"/>
            <a:ext cx="8229600" cy="1143000"/>
          </a:xfrm>
        </p:spPr>
        <p:txBody>
          <a:bodyPr>
            <a:normAutofit/>
          </a:bodyPr>
          <a:lstStyle/>
          <a:p>
            <a:r>
              <a:rPr lang="en-US" sz="3200" dirty="0"/>
              <a:t>What I want to see from this data?</a:t>
            </a:r>
          </a:p>
        </p:txBody>
      </p:sp>
      <p:sp>
        <p:nvSpPr>
          <p:cNvPr id="3" name="Content Placeholder 2">
            <a:extLst>
              <a:ext uri="{FF2B5EF4-FFF2-40B4-BE49-F238E27FC236}">
                <a16:creationId xmlns:a16="http://schemas.microsoft.com/office/drawing/2014/main" id="{31341E9C-1BFC-E4D3-EDE4-44DCEB87C438}"/>
              </a:ext>
            </a:extLst>
          </p:cNvPr>
          <p:cNvSpPr>
            <a:spLocks noGrp="1"/>
          </p:cNvSpPr>
          <p:nvPr>
            <p:ph idx="1"/>
          </p:nvPr>
        </p:nvSpPr>
        <p:spPr/>
        <p:txBody>
          <a:bodyPr>
            <a:normAutofit/>
          </a:bodyPr>
          <a:lstStyle/>
          <a:p>
            <a:endParaRPr lang="en-US" dirty="0"/>
          </a:p>
          <a:p>
            <a:pPr marL="0" indent="0">
              <a:buNone/>
            </a:pPr>
            <a:endParaRPr lang="en-US" dirty="0"/>
          </a:p>
        </p:txBody>
      </p:sp>
      <p:sp>
        <p:nvSpPr>
          <p:cNvPr id="6" name="Content Placeholder 2">
            <a:extLst>
              <a:ext uri="{FF2B5EF4-FFF2-40B4-BE49-F238E27FC236}">
                <a16:creationId xmlns:a16="http://schemas.microsoft.com/office/drawing/2014/main" id="{1C89B490-7F39-A474-5458-1E70332C0E36}"/>
              </a:ext>
            </a:extLst>
          </p:cNvPr>
          <p:cNvSpPr txBox="1">
            <a:spLocks/>
          </p:cNvSpPr>
          <p:nvPr/>
        </p:nvSpPr>
        <p:spPr>
          <a:xfrm>
            <a:off x="280686" y="1538655"/>
            <a:ext cx="8582628" cy="5116787"/>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algn="just">
              <a:lnSpc>
                <a:spcPct val="120000"/>
              </a:lnSpc>
              <a:spcBef>
                <a:spcPts val="600"/>
              </a:spcBef>
            </a:pPr>
            <a:r>
              <a:rPr lang="en-US" sz="2000" dirty="0">
                <a:latin typeface="Calibri" panose="020F0502020204030204" pitchFamily="34" charset="0"/>
                <a:ea typeface="Calibri" panose="020F0502020204030204" pitchFamily="34" charset="0"/>
                <a:cs typeface="Calibri" panose="020F0502020204030204" pitchFamily="34" charset="0"/>
              </a:rPr>
              <a:t>Aim 1: To determine the age-associated changes of stepping performance during lateral, forward, and backward steps by comparing older and younger adults. </a:t>
            </a:r>
          </a:p>
          <a:p>
            <a:pPr marL="400050" lvl="1" algn="just">
              <a:lnSpc>
                <a:spcPct val="120000"/>
              </a:lnSpc>
              <a:spcBef>
                <a:spcPts val="600"/>
              </a:spcBef>
            </a:pPr>
            <a:r>
              <a:rPr lang="en-US" sz="1600" b="1" i="1" u="sng" dirty="0">
                <a:latin typeface="Calibri" panose="020F0502020204030204" pitchFamily="34" charset="0"/>
                <a:ea typeface="Calibri" panose="020F0502020204030204" pitchFamily="34" charset="0"/>
                <a:cs typeface="Calibri" panose="020F0502020204030204" pitchFamily="34" charset="0"/>
              </a:rPr>
              <a:t>Are the older adults transferring weight slower than the young adults during the lateral, forward, and backwards steps?</a:t>
            </a:r>
          </a:p>
          <a:p>
            <a:pPr marL="400050" lvl="1" algn="just">
              <a:lnSpc>
                <a:spcPct val="120000"/>
              </a:lnSpc>
              <a:spcBef>
                <a:spcPts val="600"/>
              </a:spcBef>
            </a:pPr>
            <a:r>
              <a:rPr lang="en-US" sz="1600" b="1" i="1" u="sng" dirty="0">
                <a:latin typeface="Calibri" panose="020F0502020204030204" pitchFamily="34" charset="0"/>
                <a:ea typeface="Calibri" panose="020F0502020204030204" pitchFamily="34" charset="0"/>
                <a:cs typeface="Calibri" panose="020F0502020204030204" pitchFamily="34" charset="0"/>
              </a:rPr>
              <a:t>Are the older adults stepping slower than the young adults during the lateral, forward, and backwards steps?</a:t>
            </a:r>
          </a:p>
          <a:p>
            <a:pPr marL="400050" lvl="1" algn="just">
              <a:lnSpc>
                <a:spcPct val="120000"/>
              </a:lnSpc>
              <a:spcBef>
                <a:spcPts val="600"/>
              </a:spcBef>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algn="just">
              <a:spcBef>
                <a:spcPts val="600"/>
              </a:spcBef>
            </a:pPr>
            <a:r>
              <a:rPr lang="en-US" sz="2000" b="1" dirty="0">
                <a:latin typeface="Calibri" panose="020F0502020204030204" pitchFamily="34" charset="0"/>
                <a:ea typeface="Calibri" panose="020F0502020204030204" pitchFamily="34" charset="0"/>
                <a:cs typeface="Calibri" panose="020F0502020204030204" pitchFamily="34" charset="0"/>
              </a:rPr>
              <a:t>Aim 2: To examine the association between the muscle structure of six hip and leg muscles and the stepping performance of lateral, forward, and backward steps in older and younger adults.</a:t>
            </a:r>
          </a:p>
          <a:p>
            <a:pPr marL="400050" lvl="1" algn="just">
              <a:lnSpc>
                <a:spcPct val="120000"/>
              </a:lnSpc>
              <a:spcBef>
                <a:spcPts val="600"/>
              </a:spcBef>
            </a:pPr>
            <a:r>
              <a:rPr lang="en-US" sz="1600" b="1" i="1" u="sng" dirty="0">
                <a:latin typeface="Calibri" panose="020F0502020204030204" pitchFamily="34" charset="0"/>
                <a:ea typeface="Calibri" panose="020F0502020204030204" pitchFamily="34" charset="0"/>
                <a:cs typeface="Calibri" panose="020F0502020204030204" pitchFamily="34" charset="0"/>
              </a:rPr>
              <a:t>Is there an association between muscle size, muscle </a:t>
            </a:r>
            <a:r>
              <a:rPr lang="en-US" sz="1600" b="1" i="1" u="sng" dirty="0" err="1">
                <a:latin typeface="Calibri" panose="020F0502020204030204" pitchFamily="34" charset="0"/>
                <a:ea typeface="Calibri" panose="020F0502020204030204" pitchFamily="34" charset="0"/>
                <a:cs typeface="Calibri" panose="020F0502020204030204" pitchFamily="34" charset="0"/>
              </a:rPr>
              <a:t>stifness</a:t>
            </a:r>
            <a:r>
              <a:rPr lang="en-US" sz="1600" b="1" i="1" u="sng" dirty="0">
                <a:latin typeface="Calibri" panose="020F0502020204030204" pitchFamily="34" charset="0"/>
                <a:ea typeface="Calibri" panose="020F0502020204030204" pitchFamily="34" charset="0"/>
                <a:cs typeface="Calibri" panose="020F0502020204030204" pitchFamily="34" charset="0"/>
              </a:rPr>
              <a:t>, and  intramuscular fat with the transfer of weight in young and older adults?</a:t>
            </a:r>
          </a:p>
          <a:p>
            <a:pPr marL="400050" lvl="1" algn="just">
              <a:lnSpc>
                <a:spcPct val="120000"/>
              </a:lnSpc>
              <a:spcBef>
                <a:spcPts val="600"/>
              </a:spcBef>
            </a:pPr>
            <a:r>
              <a:rPr lang="en-US" sz="1600" b="1" i="1" u="sng" dirty="0">
                <a:latin typeface="Calibri" panose="020F0502020204030204" pitchFamily="34" charset="0"/>
                <a:ea typeface="Calibri" panose="020F0502020204030204" pitchFamily="34" charset="0"/>
                <a:cs typeface="Calibri" panose="020F0502020204030204" pitchFamily="34" charset="0"/>
              </a:rPr>
              <a:t>Is there an association between muscle size, muscle </a:t>
            </a:r>
            <a:r>
              <a:rPr lang="en-US" sz="1600" b="1" i="1" u="sng" dirty="0" err="1">
                <a:latin typeface="Calibri" panose="020F0502020204030204" pitchFamily="34" charset="0"/>
                <a:ea typeface="Calibri" panose="020F0502020204030204" pitchFamily="34" charset="0"/>
                <a:cs typeface="Calibri" panose="020F0502020204030204" pitchFamily="34" charset="0"/>
              </a:rPr>
              <a:t>stifness</a:t>
            </a:r>
            <a:r>
              <a:rPr lang="en-US" sz="1600" b="1" i="1" u="sng" dirty="0">
                <a:latin typeface="Calibri" panose="020F0502020204030204" pitchFamily="34" charset="0"/>
                <a:ea typeface="Calibri" panose="020F0502020204030204" pitchFamily="34" charset="0"/>
                <a:cs typeface="Calibri" panose="020F0502020204030204" pitchFamily="34" charset="0"/>
              </a:rPr>
              <a:t>, and  intramuscular fat, and the stepping time in young and older adults?</a:t>
            </a:r>
          </a:p>
          <a:p>
            <a:pPr marL="400050" lvl="1" algn="just">
              <a:lnSpc>
                <a:spcPct val="120000"/>
              </a:lnSpc>
              <a:spcBef>
                <a:spcPts val="600"/>
              </a:spcBef>
            </a:pPr>
            <a:r>
              <a:rPr lang="en-US" sz="1600" b="1" i="1" u="sng" dirty="0">
                <a:latin typeface="Calibri" panose="020F0502020204030204" pitchFamily="34" charset="0"/>
                <a:ea typeface="Calibri" panose="020F0502020204030204" pitchFamily="34" charset="0"/>
                <a:cs typeface="Calibri" panose="020F0502020204030204" pitchFamily="34" charset="0"/>
              </a:rPr>
              <a:t> Are these associations different between young and old adults?</a:t>
            </a:r>
          </a:p>
          <a:p>
            <a:pPr marL="400050" lvl="1" algn="just">
              <a:spcBef>
                <a:spcPts val="600"/>
              </a:spcBef>
            </a:pP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400050" lvl="1" algn="just">
              <a:lnSpc>
                <a:spcPct val="200000"/>
              </a:lnSpc>
              <a:spcBef>
                <a:spcPts val="600"/>
              </a:spcBef>
            </a:pP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373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14B9-36AD-5239-415F-A0DAFA61A1E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BB70AB2-CA4B-9E0D-4A3F-2543516A9E75}"/>
              </a:ext>
            </a:extLst>
          </p:cNvPr>
          <p:cNvSpPr>
            <a:spLocks noGrp="1"/>
          </p:cNvSpPr>
          <p:nvPr>
            <p:ph idx="1"/>
          </p:nvPr>
        </p:nvSpPr>
        <p:spPr/>
        <p:txBody>
          <a:bodyPr>
            <a:normAutofit fontScale="92500" lnSpcReduction="10000"/>
          </a:bodyPr>
          <a:lstStyle/>
          <a:p>
            <a:r>
              <a:rPr lang="en-US" dirty="0"/>
              <a:t>Who am I and what I do?</a:t>
            </a:r>
          </a:p>
          <a:p>
            <a:r>
              <a:rPr lang="en-US" dirty="0"/>
              <a:t>Pepper Pilot</a:t>
            </a:r>
          </a:p>
          <a:p>
            <a:pPr lvl="1"/>
            <a:r>
              <a:rPr lang="en-US" dirty="0"/>
              <a:t>Award</a:t>
            </a:r>
          </a:p>
          <a:p>
            <a:r>
              <a:rPr lang="en-US" dirty="0"/>
              <a:t>Introduction</a:t>
            </a:r>
          </a:p>
          <a:p>
            <a:pPr lvl="1"/>
            <a:r>
              <a:rPr lang="en-US" dirty="0"/>
              <a:t>Background</a:t>
            </a:r>
          </a:p>
          <a:p>
            <a:pPr lvl="1"/>
            <a:r>
              <a:rPr lang="en-US" dirty="0"/>
              <a:t>Research question</a:t>
            </a:r>
          </a:p>
          <a:p>
            <a:r>
              <a:rPr lang="en-US" dirty="0"/>
              <a:t>Study design / Data</a:t>
            </a:r>
          </a:p>
          <a:p>
            <a:r>
              <a:rPr lang="en-US" dirty="0"/>
              <a:t>What I want to see from this data</a:t>
            </a:r>
          </a:p>
          <a:p>
            <a:endParaRPr lang="en-US" dirty="0"/>
          </a:p>
          <a:p>
            <a:pPr marL="0" indent="0">
              <a:buNone/>
            </a:pPr>
            <a:endParaRPr lang="en-US" dirty="0"/>
          </a:p>
        </p:txBody>
      </p:sp>
    </p:spTree>
    <p:extLst>
      <p:ext uri="{BB962C8B-B14F-4D97-AF65-F5344CB8AC3E}">
        <p14:creationId xmlns:p14="http://schemas.microsoft.com/office/powerpoint/2010/main" val="2107572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2F899-2D54-EF04-BEC1-C2FF67861EEA}"/>
              </a:ext>
            </a:extLst>
          </p:cNvPr>
          <p:cNvSpPr>
            <a:spLocks noGrp="1"/>
          </p:cNvSpPr>
          <p:nvPr>
            <p:ph type="title"/>
          </p:nvPr>
        </p:nvSpPr>
        <p:spPr/>
        <p:txBody>
          <a:bodyPr/>
          <a:lstStyle/>
          <a:p>
            <a:r>
              <a:rPr lang="en-US" dirty="0"/>
              <a:t>Sample Size</a:t>
            </a:r>
          </a:p>
        </p:txBody>
      </p:sp>
      <p:sp>
        <p:nvSpPr>
          <p:cNvPr id="3" name="Content Placeholder 2">
            <a:extLst>
              <a:ext uri="{FF2B5EF4-FFF2-40B4-BE49-F238E27FC236}">
                <a16:creationId xmlns:a16="http://schemas.microsoft.com/office/drawing/2014/main" id="{798E9210-17C5-CAE4-62BA-D32999B1524E}"/>
              </a:ext>
            </a:extLst>
          </p:cNvPr>
          <p:cNvSpPr>
            <a:spLocks noGrp="1"/>
          </p:cNvSpPr>
          <p:nvPr>
            <p:ph idx="1"/>
          </p:nvPr>
        </p:nvSpPr>
        <p:spPr>
          <a:xfrm>
            <a:off x="457200" y="2400981"/>
            <a:ext cx="8229600" cy="2796817"/>
          </a:xfrm>
        </p:spPr>
        <p:txBody>
          <a:bodyPr/>
          <a:lstStyle/>
          <a:p>
            <a:r>
              <a:rPr lang="en-US" dirty="0"/>
              <a:t>Sample size: 21 (13 younger adults / 8 older adults)</a:t>
            </a:r>
          </a:p>
          <a:p>
            <a:endParaRPr lang="en-US" dirty="0"/>
          </a:p>
          <a:p>
            <a:r>
              <a:rPr lang="en-US" dirty="0"/>
              <a:t>Sample size goal: 30 (+ 2 younger adults and 7 older adults).</a:t>
            </a:r>
          </a:p>
          <a:p>
            <a:endParaRPr lang="en-US" dirty="0"/>
          </a:p>
        </p:txBody>
      </p:sp>
    </p:spTree>
    <p:extLst>
      <p:ext uri="{BB962C8B-B14F-4D97-AF65-F5344CB8AC3E}">
        <p14:creationId xmlns:p14="http://schemas.microsoft.com/office/powerpoint/2010/main" val="1236939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11D271-B688-204E-811E-2372FD228EA9}"/>
              </a:ext>
            </a:extLst>
          </p:cNvPr>
          <p:cNvSpPr>
            <a:spLocks noGrp="1"/>
          </p:cNvSpPr>
          <p:nvPr>
            <p:ph idx="1"/>
          </p:nvPr>
        </p:nvSpPr>
        <p:spPr>
          <a:xfrm>
            <a:off x="2670206" y="3394779"/>
            <a:ext cx="3803586" cy="673666"/>
          </a:xfrm>
        </p:spPr>
        <p:txBody>
          <a:bodyPr>
            <a:noAutofit/>
          </a:bodyPr>
          <a:lstStyle/>
          <a:p>
            <a:pPr marL="0" indent="0" algn="ctr">
              <a:buNone/>
            </a:pPr>
            <a:r>
              <a:rPr lang="en-GB" sz="4000" dirty="0">
                <a:latin typeface="Arial" panose="020B0604020202020204" pitchFamily="34" charset="0"/>
                <a:cs typeface="Arial" panose="020B0604020202020204" pitchFamily="34" charset="0"/>
              </a:rPr>
              <a:t>Thank You!</a:t>
            </a:r>
          </a:p>
        </p:txBody>
      </p:sp>
      <p:pic>
        <p:nvPicPr>
          <p:cNvPr id="2" name="Picture 1">
            <a:extLst>
              <a:ext uri="{FF2B5EF4-FFF2-40B4-BE49-F238E27FC236}">
                <a16:creationId xmlns:a16="http://schemas.microsoft.com/office/drawing/2014/main" id="{9C34A529-AF06-A841-B66B-3650A31D4E5F}"/>
              </a:ext>
            </a:extLst>
          </p:cNvPr>
          <p:cNvPicPr>
            <a:picLocks noChangeAspect="1"/>
          </p:cNvPicPr>
          <p:nvPr/>
        </p:nvPicPr>
        <p:blipFill>
          <a:blip r:embed="rId2"/>
          <a:stretch>
            <a:fillRect/>
          </a:stretch>
        </p:blipFill>
        <p:spPr>
          <a:xfrm>
            <a:off x="5431904" y="684083"/>
            <a:ext cx="3327400" cy="2222500"/>
          </a:xfrm>
          <a:prstGeom prst="rect">
            <a:avLst/>
          </a:prstGeom>
        </p:spPr>
      </p:pic>
      <p:sp>
        <p:nvSpPr>
          <p:cNvPr id="8" name="Content Placeholder 2">
            <a:extLst>
              <a:ext uri="{FF2B5EF4-FFF2-40B4-BE49-F238E27FC236}">
                <a16:creationId xmlns:a16="http://schemas.microsoft.com/office/drawing/2014/main" id="{444CA622-9B11-E84F-B1E2-CF2B06BE1EAA}"/>
              </a:ext>
            </a:extLst>
          </p:cNvPr>
          <p:cNvSpPr txBox="1">
            <a:spLocks/>
          </p:cNvSpPr>
          <p:nvPr/>
        </p:nvSpPr>
        <p:spPr>
          <a:xfrm>
            <a:off x="2339751" y="5226363"/>
            <a:ext cx="4464496" cy="64332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lnSpc>
                <a:spcPct val="150000"/>
              </a:lnSpc>
              <a:buNone/>
            </a:pPr>
            <a:r>
              <a:rPr lang="en-GB" sz="2400" i="1" u="sng" dirty="0" err="1">
                <a:latin typeface="Calibri" panose="020F0502020204030204" pitchFamily="34" charset="0"/>
                <a:cs typeface="Calibri" panose="020F0502020204030204" pitchFamily="34" charset="0"/>
              </a:rPr>
              <a:t>mlanza@som.umaryland.edu</a:t>
            </a:r>
            <a:endParaRPr lang="en-GB" sz="2400" i="1" u="sng"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9AC7D1A-E1EF-FB42-A616-DA9A1581A9EA}"/>
              </a:ext>
            </a:extLst>
          </p:cNvPr>
          <p:cNvSpPr txBox="1"/>
          <p:nvPr/>
        </p:nvSpPr>
        <p:spPr>
          <a:xfrm>
            <a:off x="3314763" y="4294322"/>
            <a:ext cx="2514471" cy="707886"/>
          </a:xfrm>
          <a:prstGeom prst="rect">
            <a:avLst/>
          </a:prstGeom>
          <a:noFill/>
        </p:spPr>
        <p:txBody>
          <a:bodyPr wrap="none" rtlCol="0">
            <a:spAutoFit/>
          </a:bodyPr>
          <a:lstStyle/>
          <a:p>
            <a:r>
              <a:rPr lang="en-US" sz="4000" b="1" i="1" u="sng" dirty="0">
                <a:solidFill>
                  <a:srgbClr val="FF0000"/>
                </a:solidFill>
              </a:rPr>
              <a:t>Questions?</a:t>
            </a:r>
          </a:p>
        </p:txBody>
      </p:sp>
    </p:spTree>
    <p:extLst>
      <p:ext uri="{BB962C8B-B14F-4D97-AF65-F5344CB8AC3E}">
        <p14:creationId xmlns:p14="http://schemas.microsoft.com/office/powerpoint/2010/main" val="199421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102C4-1571-8815-6206-997A18729C86}"/>
              </a:ext>
            </a:extLst>
          </p:cNvPr>
          <p:cNvSpPr>
            <a:spLocks noGrp="1"/>
          </p:cNvSpPr>
          <p:nvPr>
            <p:ph type="title"/>
          </p:nvPr>
        </p:nvSpPr>
        <p:spPr>
          <a:xfrm>
            <a:off x="457200" y="2939417"/>
            <a:ext cx="8229600" cy="1143000"/>
          </a:xfrm>
        </p:spPr>
        <p:txBody>
          <a:bodyPr>
            <a:normAutofit fontScale="90000"/>
          </a:bodyPr>
          <a:lstStyle/>
          <a:p>
            <a:r>
              <a:rPr lang="en-US" dirty="0"/>
              <a:t>Who am I and what I do?</a:t>
            </a:r>
            <a:br>
              <a:rPr lang="en-US" dirty="0"/>
            </a:br>
            <a:endParaRPr lang="en-US" dirty="0"/>
          </a:p>
        </p:txBody>
      </p:sp>
    </p:spTree>
    <p:extLst>
      <p:ext uri="{BB962C8B-B14F-4D97-AF65-F5344CB8AC3E}">
        <p14:creationId xmlns:p14="http://schemas.microsoft.com/office/powerpoint/2010/main" val="113022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33D3-7B5E-F433-56F9-D7CECF464BB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ED790F5-5420-2D16-B8FC-118AF7FF93CC}"/>
              </a:ext>
            </a:extLst>
          </p:cNvPr>
          <p:cNvSpPr>
            <a:spLocks noGrp="1"/>
          </p:cNvSpPr>
          <p:nvPr>
            <p:ph idx="1"/>
          </p:nvPr>
        </p:nvSpPr>
        <p:spPr/>
        <p:txBody>
          <a:bodyPr/>
          <a:lstStyle/>
          <a:p>
            <a:r>
              <a:rPr lang="en-US" dirty="0"/>
              <a:t>Assistant Professor</a:t>
            </a:r>
          </a:p>
          <a:p>
            <a:pPr lvl="1"/>
            <a:r>
              <a:rPr lang="en-US" dirty="0"/>
              <a:t>University of Maryland Baltimore</a:t>
            </a:r>
          </a:p>
          <a:p>
            <a:pPr lvl="1"/>
            <a:endParaRPr lang="en-US" dirty="0"/>
          </a:p>
          <a:p>
            <a:r>
              <a:rPr lang="en-US" dirty="0"/>
              <a:t>Aging research / Teaching</a:t>
            </a:r>
          </a:p>
          <a:p>
            <a:pPr lvl="1"/>
            <a:r>
              <a:rPr lang="en-US" dirty="0"/>
              <a:t>Understand the physiological and biomechanical mechanisms related to physical function</a:t>
            </a:r>
          </a:p>
        </p:txBody>
      </p:sp>
      <p:pic>
        <p:nvPicPr>
          <p:cNvPr id="2054" name="Picture 6" descr="Old People Cartoon Images - Free Download on Freepik">
            <a:extLst>
              <a:ext uri="{FF2B5EF4-FFF2-40B4-BE49-F238E27FC236}">
                <a16:creationId xmlns:a16="http://schemas.microsoft.com/office/drawing/2014/main" id="{CBC80C6B-3691-CDE4-8895-097BBA83A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692164" y="2346684"/>
            <a:ext cx="1994636" cy="199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1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3" presetClass="entr" presetSubtype="10" fill="hold" nodeType="withEffect">
                                  <p:stCondLst>
                                    <p:cond delay="0"/>
                                  </p:stCondLst>
                                  <p:childTnLst>
                                    <p:set>
                                      <p:cBhvr>
                                        <p:cTn id="10" dur="1" fill="hold">
                                          <p:stCondLst>
                                            <p:cond delay="0"/>
                                          </p:stCondLst>
                                        </p:cTn>
                                        <p:tgtEl>
                                          <p:spTgt spid="2054"/>
                                        </p:tgtEl>
                                        <p:attrNameLst>
                                          <p:attrName>style.visibility</p:attrName>
                                        </p:attrNameLst>
                                      </p:cBhvr>
                                      <p:to>
                                        <p:strVal val="visible"/>
                                      </p:to>
                                    </p:set>
                                    <p:animEffect transition="in" filter="blinds(horizontal)">
                                      <p:cBhvr>
                                        <p:cTn id="11"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A9615-9CC7-2287-DDCF-F9E5B18747C6}"/>
              </a:ext>
            </a:extLst>
          </p:cNvPr>
          <p:cNvSpPr>
            <a:spLocks noGrp="1"/>
          </p:cNvSpPr>
          <p:nvPr>
            <p:ph type="title"/>
          </p:nvPr>
        </p:nvSpPr>
        <p:spPr>
          <a:xfrm>
            <a:off x="457200" y="764929"/>
            <a:ext cx="8229600" cy="1143000"/>
          </a:xfrm>
        </p:spPr>
        <p:txBody>
          <a:bodyPr/>
          <a:lstStyle/>
          <a:p>
            <a:r>
              <a:rPr lang="en-US" dirty="0"/>
              <a:t>Pepper Pilot</a:t>
            </a:r>
          </a:p>
        </p:txBody>
      </p:sp>
      <p:pic>
        <p:nvPicPr>
          <p:cNvPr id="8" name="Content Placeholder 4" descr="A close up of a website&#10;&#10;Description automatically generated">
            <a:extLst>
              <a:ext uri="{FF2B5EF4-FFF2-40B4-BE49-F238E27FC236}">
                <a16:creationId xmlns:a16="http://schemas.microsoft.com/office/drawing/2014/main" id="{A9890EA2-A033-70C8-4239-3EAFBAAD1812}"/>
              </a:ext>
            </a:extLst>
          </p:cNvPr>
          <p:cNvPicPr>
            <a:picLocks noGrp="1" noChangeAspect="1"/>
          </p:cNvPicPr>
          <p:nvPr>
            <p:ph idx="1"/>
          </p:nvPr>
        </p:nvPicPr>
        <p:blipFill>
          <a:blip r:embed="rId2"/>
          <a:stretch>
            <a:fillRect/>
          </a:stretch>
        </p:blipFill>
        <p:spPr>
          <a:xfrm>
            <a:off x="1728439" y="1986351"/>
            <a:ext cx="5518653" cy="2963721"/>
          </a:xfrm>
        </p:spPr>
      </p:pic>
      <p:pic>
        <p:nvPicPr>
          <p:cNvPr id="10" name="Picture 9" descr="A close-up of a logo&#10;&#10;Description automatically generated">
            <a:extLst>
              <a:ext uri="{FF2B5EF4-FFF2-40B4-BE49-F238E27FC236}">
                <a16:creationId xmlns:a16="http://schemas.microsoft.com/office/drawing/2014/main" id="{8801E42F-2C9C-6E42-948F-C463598CD23A}"/>
              </a:ext>
            </a:extLst>
          </p:cNvPr>
          <p:cNvPicPr>
            <a:picLocks noChangeAspect="1"/>
          </p:cNvPicPr>
          <p:nvPr/>
        </p:nvPicPr>
        <p:blipFill>
          <a:blip r:embed="rId3"/>
          <a:stretch>
            <a:fillRect/>
          </a:stretch>
        </p:blipFill>
        <p:spPr>
          <a:xfrm>
            <a:off x="981308" y="5363031"/>
            <a:ext cx="4024041" cy="846177"/>
          </a:xfrm>
          <a:prstGeom prst="rect">
            <a:avLst/>
          </a:prstGeom>
        </p:spPr>
      </p:pic>
      <p:pic>
        <p:nvPicPr>
          <p:cNvPr id="12" name="Picture 11" descr="A close-up of a logo&#10;&#10;Description automatically generated">
            <a:extLst>
              <a:ext uri="{FF2B5EF4-FFF2-40B4-BE49-F238E27FC236}">
                <a16:creationId xmlns:a16="http://schemas.microsoft.com/office/drawing/2014/main" id="{802192B8-0E41-BAFD-C0C6-BCD5EC8A6C61}"/>
              </a:ext>
            </a:extLst>
          </p:cNvPr>
          <p:cNvPicPr>
            <a:picLocks noChangeAspect="1"/>
          </p:cNvPicPr>
          <p:nvPr/>
        </p:nvPicPr>
        <p:blipFill>
          <a:blip r:embed="rId4"/>
          <a:stretch>
            <a:fillRect/>
          </a:stretch>
        </p:blipFill>
        <p:spPr>
          <a:xfrm>
            <a:off x="4891049" y="5205283"/>
            <a:ext cx="3009900" cy="406400"/>
          </a:xfrm>
          <a:prstGeom prst="rect">
            <a:avLst/>
          </a:prstGeom>
        </p:spPr>
      </p:pic>
      <p:pic>
        <p:nvPicPr>
          <p:cNvPr id="15" name="Picture 14" descr="A close-up of a logo&#10;&#10;Description automatically generated">
            <a:extLst>
              <a:ext uri="{FF2B5EF4-FFF2-40B4-BE49-F238E27FC236}">
                <a16:creationId xmlns:a16="http://schemas.microsoft.com/office/drawing/2014/main" id="{D364E980-338F-EF4C-059A-4098FA6E24BD}"/>
              </a:ext>
            </a:extLst>
          </p:cNvPr>
          <p:cNvPicPr>
            <a:picLocks noChangeAspect="1"/>
          </p:cNvPicPr>
          <p:nvPr/>
        </p:nvPicPr>
        <p:blipFill>
          <a:blip r:embed="rId5"/>
          <a:stretch>
            <a:fillRect/>
          </a:stretch>
        </p:blipFill>
        <p:spPr>
          <a:xfrm>
            <a:off x="5005349" y="5589562"/>
            <a:ext cx="2781300" cy="850900"/>
          </a:xfrm>
          <a:prstGeom prst="rect">
            <a:avLst/>
          </a:prstGeom>
        </p:spPr>
      </p:pic>
    </p:spTree>
    <p:extLst>
      <p:ext uri="{BB962C8B-B14F-4D97-AF65-F5344CB8AC3E}">
        <p14:creationId xmlns:p14="http://schemas.microsoft.com/office/powerpoint/2010/main" val="117696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detailed and educational diagram explaining neuromuscular activity and muscle structure. The diagram should include labeled components like a motor neuron, synaptic cleft, neurotransmitters, muscle fibers, sarcomeres, myofibrils, actin, and myosin. Arrows should show the process of neural activation leading to muscle contraction. Include clear labels, color coding for clarity, and a scientific yet approachable design. Ideal for an anatomy or biology educational resource.">
            <a:extLst>
              <a:ext uri="{FF2B5EF4-FFF2-40B4-BE49-F238E27FC236}">
                <a16:creationId xmlns:a16="http://schemas.microsoft.com/office/drawing/2014/main" id="{4979CEE9-8057-9FFF-D893-A050AF4EF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738" y="1204331"/>
            <a:ext cx="4293219" cy="42932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educational and visually clear diagram of muscle structure, focusing on features such as muscle size, operation angle, fascicle length, and cross-sectional area. Include labeled components like muscle fibers, fascicles, tendon connections, and operation angles with arrows. Ensure the design is clean and easy to understand, suitable for anatomy and biomechanics education.">
            <a:extLst>
              <a:ext uri="{FF2B5EF4-FFF2-40B4-BE49-F238E27FC236}">
                <a16:creationId xmlns:a16="http://schemas.microsoft.com/office/drawing/2014/main" id="{BF6BA0AC-BC3C-769E-30F7-2724821D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734" y="1923585"/>
            <a:ext cx="3010829" cy="30108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45A0DE1-4548-23B0-932A-69D2713CAA80}"/>
              </a:ext>
            </a:extLst>
          </p:cNvPr>
          <p:cNvSpPr txBox="1"/>
          <p:nvPr/>
        </p:nvSpPr>
        <p:spPr>
          <a:xfrm>
            <a:off x="345683" y="5653669"/>
            <a:ext cx="5018051" cy="646331"/>
          </a:xfrm>
          <a:prstGeom prst="rect">
            <a:avLst/>
          </a:prstGeom>
          <a:noFill/>
        </p:spPr>
        <p:txBody>
          <a:bodyPr wrap="square" rtlCol="0">
            <a:spAutoFit/>
          </a:bodyPr>
          <a:lstStyle/>
          <a:p>
            <a:r>
              <a:rPr lang="en-GB" sz="1800" b="1" dirty="0"/>
              <a:t>The effects of neuromuscular activity and muscle structure on stepping performance in older adults</a:t>
            </a:r>
            <a:endParaRPr lang="en-US" dirty="0"/>
          </a:p>
        </p:txBody>
      </p:sp>
    </p:spTree>
    <p:extLst>
      <p:ext uri="{BB962C8B-B14F-4D97-AF65-F5344CB8AC3E}">
        <p14:creationId xmlns:p14="http://schemas.microsoft.com/office/powerpoint/2010/main" val="407963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4321A-CE6C-C5F9-7CED-FDB3491604A0}"/>
              </a:ext>
            </a:extLst>
          </p:cNvPr>
          <p:cNvSpPr>
            <a:spLocks noGrp="1"/>
          </p:cNvSpPr>
          <p:nvPr>
            <p:ph type="title"/>
          </p:nvPr>
        </p:nvSpPr>
        <p:spPr>
          <a:xfrm>
            <a:off x="457200" y="2857500"/>
            <a:ext cx="8229600" cy="1143000"/>
          </a:xfrm>
        </p:spPr>
        <p:txBody>
          <a:bodyPr/>
          <a:lstStyle/>
          <a:p>
            <a:r>
              <a:rPr lang="en-US" dirty="0"/>
              <a:t>Introduction</a:t>
            </a:r>
          </a:p>
        </p:txBody>
      </p:sp>
    </p:spTree>
    <p:extLst>
      <p:ext uri="{BB962C8B-B14F-4D97-AF65-F5344CB8AC3E}">
        <p14:creationId xmlns:p14="http://schemas.microsoft.com/office/powerpoint/2010/main" val="1226659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D3C2FE6-EC1C-2441-A4B6-8361999C714F}"/>
              </a:ext>
            </a:extLst>
          </p:cNvPr>
          <p:cNvSpPr>
            <a:spLocks noGrp="1"/>
          </p:cNvSpPr>
          <p:nvPr>
            <p:ph idx="1"/>
          </p:nvPr>
        </p:nvSpPr>
        <p:spPr>
          <a:xfrm>
            <a:off x="1541269" y="1815297"/>
            <a:ext cx="5976664" cy="592686"/>
          </a:xfrm>
        </p:spPr>
        <p:txBody>
          <a:bodyPr>
            <a:normAutofit/>
          </a:bodyPr>
          <a:lstStyle/>
          <a:p>
            <a:pPr marL="0" indent="0" algn="ctr">
              <a:buNone/>
            </a:pPr>
            <a:r>
              <a:rPr lang="en-US" sz="2600" b="1" i="1" dirty="0"/>
              <a:t>Why balance recover?</a:t>
            </a:r>
          </a:p>
        </p:txBody>
      </p:sp>
      <p:sp>
        <p:nvSpPr>
          <p:cNvPr id="3" name="TextBox 2">
            <a:extLst>
              <a:ext uri="{FF2B5EF4-FFF2-40B4-BE49-F238E27FC236}">
                <a16:creationId xmlns:a16="http://schemas.microsoft.com/office/drawing/2014/main" id="{42036A20-DD68-BD49-9656-294C6F1D1E52}"/>
              </a:ext>
            </a:extLst>
          </p:cNvPr>
          <p:cNvSpPr txBox="1"/>
          <p:nvPr/>
        </p:nvSpPr>
        <p:spPr>
          <a:xfrm>
            <a:off x="686871" y="2637940"/>
            <a:ext cx="6831062" cy="3816429"/>
          </a:xfrm>
          <a:prstGeom prst="rect">
            <a:avLst/>
          </a:prstGeom>
          <a:noFill/>
        </p:spPr>
        <p:txBody>
          <a:bodyPr wrap="square" rtlCol="0">
            <a:spAutoFit/>
          </a:bodyPr>
          <a:lstStyle/>
          <a:p>
            <a:pPr marL="457200" indent="-457200">
              <a:buFont typeface="Arial" panose="020B0604020202020204" pitchFamily="34" charset="0"/>
              <a:buChar char="•"/>
            </a:pPr>
            <a:r>
              <a:rPr lang="en-US" sz="2200" b="1" dirty="0"/>
              <a:t>1/3 of older adults (≥ 65 </a:t>
            </a:r>
            <a:r>
              <a:rPr lang="en-US" sz="2200" b="1" dirty="0" err="1"/>
              <a:t>yrs</a:t>
            </a:r>
            <a:r>
              <a:rPr lang="en-US" sz="2200" b="1" dirty="0"/>
              <a:t>) fall…</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b="1" dirty="0"/>
              <a:t>Half of the falls lead to injury…</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b="1" dirty="0"/>
              <a:t>10% are serious injuries (e.g., hip fracture)…</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b="1" dirty="0"/>
              <a:t>Some individuals die…</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r>
              <a:rPr lang="en-US" sz="2200" b="1" dirty="0"/>
              <a:t>Hospital cost – $50 billion (USA)</a:t>
            </a:r>
          </a:p>
          <a:p>
            <a:pPr marL="457200" indent="-457200">
              <a:buFont typeface="Arial" panose="020B0604020202020204" pitchFamily="34" charset="0"/>
              <a:buChar char="•"/>
            </a:pPr>
            <a:endParaRPr lang="en-US" sz="2200" b="1" dirty="0"/>
          </a:p>
          <a:p>
            <a:pPr marL="457200" indent="-457200">
              <a:buFont typeface="Arial" panose="020B0604020202020204" pitchFamily="34" charset="0"/>
              <a:buChar char="•"/>
            </a:pPr>
            <a:endParaRPr lang="en-US" sz="2200" b="1" dirty="0"/>
          </a:p>
        </p:txBody>
      </p:sp>
      <p:pic>
        <p:nvPicPr>
          <p:cNvPr id="22" name="Picture 21">
            <a:extLst>
              <a:ext uri="{FF2B5EF4-FFF2-40B4-BE49-F238E27FC236}">
                <a16:creationId xmlns:a16="http://schemas.microsoft.com/office/drawing/2014/main" id="{79E6BD6A-B5B1-E341-82D1-7B84DC83B3D6}"/>
              </a:ext>
            </a:extLst>
          </p:cNvPr>
          <p:cNvPicPr>
            <a:picLocks noChangeAspect="1"/>
          </p:cNvPicPr>
          <p:nvPr/>
        </p:nvPicPr>
        <p:blipFill>
          <a:blip r:embed="rId3"/>
          <a:stretch>
            <a:fillRect/>
          </a:stretch>
        </p:blipFill>
        <p:spPr>
          <a:xfrm>
            <a:off x="5986819" y="4342864"/>
            <a:ext cx="1322083" cy="958510"/>
          </a:xfrm>
          <a:prstGeom prst="rect">
            <a:avLst/>
          </a:prstGeom>
        </p:spPr>
      </p:pic>
      <p:pic>
        <p:nvPicPr>
          <p:cNvPr id="28" name="Picture 27">
            <a:extLst>
              <a:ext uri="{FF2B5EF4-FFF2-40B4-BE49-F238E27FC236}">
                <a16:creationId xmlns:a16="http://schemas.microsoft.com/office/drawing/2014/main" id="{0B8D8B7D-4197-5143-84C4-77F3A942D3CE}"/>
              </a:ext>
            </a:extLst>
          </p:cNvPr>
          <p:cNvPicPr>
            <a:picLocks noChangeAspect="1"/>
          </p:cNvPicPr>
          <p:nvPr/>
        </p:nvPicPr>
        <p:blipFill>
          <a:blip r:embed="rId4"/>
          <a:stretch>
            <a:fillRect/>
          </a:stretch>
        </p:blipFill>
        <p:spPr>
          <a:xfrm>
            <a:off x="5028309" y="4342864"/>
            <a:ext cx="958510" cy="958510"/>
          </a:xfrm>
          <a:prstGeom prst="rect">
            <a:avLst/>
          </a:prstGeom>
        </p:spPr>
      </p:pic>
      <p:pic>
        <p:nvPicPr>
          <p:cNvPr id="29" name="Picture 28">
            <a:extLst>
              <a:ext uri="{FF2B5EF4-FFF2-40B4-BE49-F238E27FC236}">
                <a16:creationId xmlns:a16="http://schemas.microsoft.com/office/drawing/2014/main" id="{54943025-677A-D74F-87B8-1C32BA7D2169}"/>
              </a:ext>
            </a:extLst>
          </p:cNvPr>
          <p:cNvPicPr>
            <a:picLocks noChangeAspect="1"/>
          </p:cNvPicPr>
          <p:nvPr/>
        </p:nvPicPr>
        <p:blipFill>
          <a:blip r:embed="rId5"/>
          <a:stretch>
            <a:fillRect/>
          </a:stretch>
        </p:blipFill>
        <p:spPr>
          <a:xfrm>
            <a:off x="4050346" y="4342864"/>
            <a:ext cx="958510" cy="958510"/>
          </a:xfrm>
          <a:prstGeom prst="rect">
            <a:avLst/>
          </a:prstGeom>
        </p:spPr>
      </p:pic>
      <p:sp>
        <p:nvSpPr>
          <p:cNvPr id="7" name="TextBox 6">
            <a:extLst>
              <a:ext uri="{FF2B5EF4-FFF2-40B4-BE49-F238E27FC236}">
                <a16:creationId xmlns:a16="http://schemas.microsoft.com/office/drawing/2014/main" id="{4E904C35-5B83-E14B-83D7-34A443807FA6}"/>
              </a:ext>
            </a:extLst>
          </p:cNvPr>
          <p:cNvSpPr txBox="1"/>
          <p:nvPr/>
        </p:nvSpPr>
        <p:spPr>
          <a:xfrm>
            <a:off x="7353689" y="6083416"/>
            <a:ext cx="1496820" cy="461665"/>
          </a:xfrm>
          <a:prstGeom prst="rect">
            <a:avLst/>
          </a:prstGeom>
          <a:noFill/>
        </p:spPr>
        <p:txBody>
          <a:bodyPr wrap="none" rtlCol="0">
            <a:spAutoFit/>
          </a:bodyPr>
          <a:lstStyle/>
          <a:p>
            <a:r>
              <a:rPr lang="en-US" sz="1200" dirty="0" err="1"/>
              <a:t>Hausdorff</a:t>
            </a:r>
            <a:r>
              <a:rPr lang="en-US" sz="1200" dirty="0"/>
              <a:t> et al. 2001</a:t>
            </a:r>
          </a:p>
          <a:p>
            <a:r>
              <a:rPr lang="en-US" sz="1200" dirty="0"/>
              <a:t>Phelan et al 2018</a:t>
            </a:r>
          </a:p>
        </p:txBody>
      </p:sp>
      <p:sp>
        <p:nvSpPr>
          <p:cNvPr id="9" name="Slide Number Placeholder 8">
            <a:extLst>
              <a:ext uri="{FF2B5EF4-FFF2-40B4-BE49-F238E27FC236}">
                <a16:creationId xmlns:a16="http://schemas.microsoft.com/office/drawing/2014/main" id="{669C8C72-FDBF-1848-B39F-FADAD73387D5}"/>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pt-BR"/>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119D8CF-8DEC-4D9F-84EE-ADF04DFF3391}" type="slidenum">
              <a:rPr lang="pt-BR" smtClean="0"/>
              <a:pPr/>
              <a:t>8</a:t>
            </a:fld>
            <a:endParaRPr lang="pt-BR"/>
          </a:p>
        </p:txBody>
      </p:sp>
      <p:sp>
        <p:nvSpPr>
          <p:cNvPr id="4" name="U-turn Arrow 3">
            <a:extLst>
              <a:ext uri="{FF2B5EF4-FFF2-40B4-BE49-F238E27FC236}">
                <a16:creationId xmlns:a16="http://schemas.microsoft.com/office/drawing/2014/main" id="{B4447D25-859D-614E-8F1F-BE213B2B9BD3}"/>
              </a:ext>
            </a:extLst>
          </p:cNvPr>
          <p:cNvSpPr/>
          <p:nvPr/>
        </p:nvSpPr>
        <p:spPr>
          <a:xfrm>
            <a:off x="4216400" y="1360654"/>
            <a:ext cx="3429000" cy="454643"/>
          </a:xfrm>
          <a:prstGeom prst="utur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87EEA027-11EE-2647-8683-8F6E8261D225}"/>
              </a:ext>
            </a:extLst>
          </p:cNvPr>
          <p:cNvSpPr txBox="1"/>
          <p:nvPr/>
        </p:nvSpPr>
        <p:spPr>
          <a:xfrm>
            <a:off x="7189702" y="1811728"/>
            <a:ext cx="789512" cy="492443"/>
          </a:xfrm>
          <a:prstGeom prst="rect">
            <a:avLst/>
          </a:prstGeom>
          <a:noFill/>
        </p:spPr>
        <p:txBody>
          <a:bodyPr wrap="none" rtlCol="0">
            <a:spAutoFit/>
          </a:bodyPr>
          <a:lstStyle/>
          <a:p>
            <a:r>
              <a:rPr lang="en-US" sz="2600" b="1" dirty="0"/>
              <a:t>Falls</a:t>
            </a:r>
          </a:p>
        </p:txBody>
      </p:sp>
      <p:sp>
        <p:nvSpPr>
          <p:cNvPr id="8" name="Content Placeholder 4">
            <a:extLst>
              <a:ext uri="{FF2B5EF4-FFF2-40B4-BE49-F238E27FC236}">
                <a16:creationId xmlns:a16="http://schemas.microsoft.com/office/drawing/2014/main" id="{0DAF18FE-3DE5-FBE6-9A1D-3FB876AC2B24}"/>
              </a:ext>
            </a:extLst>
          </p:cNvPr>
          <p:cNvSpPr txBox="1">
            <a:spLocks/>
          </p:cNvSpPr>
          <p:nvPr/>
        </p:nvSpPr>
        <p:spPr>
          <a:xfrm>
            <a:off x="2873845" y="695378"/>
            <a:ext cx="5976664" cy="59268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600" b="1" i="1" u="sng" dirty="0"/>
              <a:t>Balance recover</a:t>
            </a:r>
          </a:p>
        </p:txBody>
      </p:sp>
    </p:spTree>
    <p:extLst>
      <p:ext uri="{BB962C8B-B14F-4D97-AF65-F5344CB8AC3E}">
        <p14:creationId xmlns:p14="http://schemas.microsoft.com/office/powerpoint/2010/main" val="257377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885A-7773-07C8-126C-44FF57AF116C}"/>
              </a:ext>
            </a:extLst>
          </p:cNvPr>
          <p:cNvSpPr>
            <a:spLocks noGrp="1"/>
          </p:cNvSpPr>
          <p:nvPr>
            <p:ph type="title"/>
          </p:nvPr>
        </p:nvSpPr>
        <p:spPr>
          <a:xfrm>
            <a:off x="457200" y="2065764"/>
            <a:ext cx="8229600" cy="1143000"/>
          </a:xfrm>
        </p:spPr>
        <p:txBody>
          <a:bodyPr>
            <a:normAutofit fontScale="90000"/>
          </a:bodyPr>
          <a:lstStyle/>
          <a:p>
            <a:r>
              <a:rPr lang="en-US" dirty="0"/>
              <a:t>What is one of the most common reactions when you lose your balance?</a:t>
            </a:r>
          </a:p>
        </p:txBody>
      </p:sp>
      <p:pic>
        <p:nvPicPr>
          <p:cNvPr id="4" name="Picture 3" descr="A close up of a penguin&#10;&#10;Description automatically generated">
            <a:extLst>
              <a:ext uri="{FF2B5EF4-FFF2-40B4-BE49-F238E27FC236}">
                <a16:creationId xmlns:a16="http://schemas.microsoft.com/office/drawing/2014/main" id="{92E00EBE-03D2-E357-B21C-1146DF59D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494" y="3621359"/>
            <a:ext cx="2061012" cy="2103073"/>
          </a:xfrm>
          <a:prstGeom prst="rect">
            <a:avLst/>
          </a:prstGeom>
        </p:spPr>
      </p:pic>
    </p:spTree>
    <p:extLst>
      <p:ext uri="{BB962C8B-B14F-4D97-AF65-F5344CB8AC3E}">
        <p14:creationId xmlns:p14="http://schemas.microsoft.com/office/powerpoint/2010/main" val="814916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15594</TotalTime>
  <Words>589</Words>
  <Application>Microsoft Macintosh PowerPoint</Application>
  <PresentationFormat>On-screen Show (4:3)</PresentationFormat>
  <Paragraphs>93</Paragraphs>
  <Slides>21</Slides>
  <Notes>7</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The effects of neuromuscular activity and muscle structure on stepping performance in older adults</vt:lpstr>
      <vt:lpstr>Outline</vt:lpstr>
      <vt:lpstr>Who am I and what I do? </vt:lpstr>
      <vt:lpstr>PowerPoint Presentation</vt:lpstr>
      <vt:lpstr>Pepper Pilot</vt:lpstr>
      <vt:lpstr>PowerPoint Presentation</vt:lpstr>
      <vt:lpstr>Introduction</vt:lpstr>
      <vt:lpstr>PowerPoint Presentation</vt:lpstr>
      <vt:lpstr>What is one of the most common reactions when you lose your balance?</vt:lpstr>
      <vt:lpstr>PowerPoint Presentation</vt:lpstr>
      <vt:lpstr>What about the other muscles of the inferior part of the body?</vt:lpstr>
      <vt:lpstr>The effects of neuromuscular activity and muscle structure on stepping performance in older adults</vt:lpstr>
      <vt:lpstr>What tasks do the participants perform during the testing sessions?</vt:lpstr>
      <vt:lpstr>Clinical Assessments</vt:lpstr>
      <vt:lpstr>PowerPoint Presentation</vt:lpstr>
      <vt:lpstr>Stepping performance</vt:lpstr>
      <vt:lpstr>Neuromuscular activity and Muscle Morphology </vt:lpstr>
      <vt:lpstr>Neuromuscular activity and Muscle Morphology </vt:lpstr>
      <vt:lpstr>What I want to see from this data?</vt:lpstr>
      <vt:lpstr>Sample Size</vt:lpstr>
      <vt:lpstr>PowerPoint Presentation</vt:lpstr>
    </vt:vector>
  </TitlesOfParts>
  <Company>Univ of Maryland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Jenna Meol</dc:creator>
  <cp:lastModifiedBy>Lanza, Marcel</cp:lastModifiedBy>
  <cp:revision>278</cp:revision>
  <dcterms:created xsi:type="dcterms:W3CDTF">2011-06-24T14:29:15Z</dcterms:created>
  <dcterms:modified xsi:type="dcterms:W3CDTF">2025-01-30T02:24:12Z</dcterms:modified>
</cp:coreProperties>
</file>